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5"/>
  </p:notesMasterIdLst>
  <p:sldIdLst>
    <p:sldId id="257" r:id="rId2"/>
    <p:sldId id="310" r:id="rId3"/>
    <p:sldId id="308" r:id="rId4"/>
  </p:sldIdLst>
  <p:sldSz cx="12192000" cy="6858000"/>
  <p:notesSz cx="6797675" cy="9926638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981968F3-8E1D-474C-AE1C-2D6D8F22A69B}">
          <p14:sldIdLst>
            <p14:sldId id="257"/>
            <p14:sldId id="310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iederike.Gronewold" initials="F" lastIdx="1" clrIdx="0">
    <p:extLst>
      <p:ext uri="{19B8F6BF-5375-455C-9EA6-DF929625EA0E}">
        <p15:presenceInfo xmlns:p15="http://schemas.microsoft.com/office/powerpoint/2012/main" userId="Friederike.Gronewold" providerId="None"/>
      </p:ext>
    </p:extLst>
  </p:cmAuthor>
  <p:cmAuthor id="2" name="Arne.Franke" initials="A" lastIdx="1" clrIdx="1">
    <p:extLst>
      <p:ext uri="{19B8F6BF-5375-455C-9EA6-DF929625EA0E}">
        <p15:presenceInfo xmlns:p15="http://schemas.microsoft.com/office/powerpoint/2012/main" userId="S-1-5-21-1504121546-1923617203-4547331-4828" providerId="AD"/>
      </p:ext>
    </p:extLst>
  </p:cmAuthor>
  <p:cmAuthor id="3" name="Bettina.Dannheim" initials="B" lastIdx="8" clrIdx="2">
    <p:extLst>
      <p:ext uri="{19B8F6BF-5375-455C-9EA6-DF929625EA0E}">
        <p15:presenceInfo xmlns:p15="http://schemas.microsoft.com/office/powerpoint/2012/main" userId="S-1-5-21-1504121546-1923617203-4547331-1422" providerId="AD"/>
      </p:ext>
    </p:extLst>
  </p:cmAuthor>
  <p:cmAuthor id="4" name="Andrea.Behrmann" initials="AB" lastIdx="5" clrIdx="3">
    <p:extLst>
      <p:ext uri="{19B8F6BF-5375-455C-9EA6-DF929625EA0E}">
        <p15:presenceInfo xmlns:p15="http://schemas.microsoft.com/office/powerpoint/2012/main" userId="Andrea.Behrmann" providerId="None"/>
      </p:ext>
    </p:extLst>
  </p:cmAuthor>
  <p:cmAuthor id="5" name="Carsten Redlich2" initials="CR" lastIdx="1" clrIdx="4">
    <p:extLst>
      <p:ext uri="{19B8F6BF-5375-455C-9EA6-DF929625EA0E}">
        <p15:presenceInfo xmlns:p15="http://schemas.microsoft.com/office/powerpoint/2012/main" userId="Carsten Redlich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90B"/>
    <a:srgbClr val="0062AF"/>
    <a:srgbClr val="70AD47"/>
    <a:srgbClr val="FFFFFF"/>
    <a:srgbClr val="51B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78586" autoAdjust="0"/>
  </p:normalViewPr>
  <p:slideViewPr>
    <p:cSldViewPr snapToGrid="0">
      <p:cViewPr varScale="1">
        <p:scale>
          <a:sx n="67" d="100"/>
          <a:sy n="67" d="100"/>
        </p:scale>
        <p:origin x="730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5B93A-FE74-4176-B5B0-BCA88A36EB22}" type="datetimeFigureOut">
              <a:rPr lang="de-DE" smtClean="0"/>
              <a:t>10.03.2023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DCCB3-310D-4257-87C9-6174B2567F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13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DCCB3-310D-4257-87C9-6174B2567F8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922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DCCB3-310D-4257-87C9-6174B2567F8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7949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1"/>
          <a:stretch/>
        </p:blipFill>
        <p:spPr>
          <a:xfrm>
            <a:off x="528205" y="137148"/>
            <a:ext cx="10987452" cy="6593150"/>
          </a:xfrm>
          <a:prstGeom prst="roundRect">
            <a:avLst>
              <a:gd name="adj" fmla="val 328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Abgerundetes Rechteck 25"/>
          <p:cNvSpPr/>
          <p:nvPr userDrawn="1"/>
        </p:nvSpPr>
        <p:spPr>
          <a:xfrm>
            <a:off x="818712" y="4318906"/>
            <a:ext cx="6071191" cy="2200315"/>
          </a:xfrm>
          <a:prstGeom prst="roundRect">
            <a:avLst>
              <a:gd name="adj" fmla="val 1163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err="1">
                <a:latin typeface="TheSansOffice" panose="020B0503040302060204" pitchFamily="34" charset="0"/>
              </a:rPr>
              <a:t>vnw</a:t>
            </a:r>
            <a:r>
              <a:rPr lang="de-DE" sz="3200" b="1" dirty="0">
                <a:latin typeface="TheSansOffice" panose="020B0503040302060204" pitchFamily="34" charset="0"/>
              </a:rPr>
              <a:t> Klausurtagung 18.05.2022</a:t>
            </a:r>
          </a:p>
          <a:p>
            <a:pPr algn="ctr"/>
            <a:r>
              <a:rPr lang="de-DE" sz="3200" b="1" dirty="0">
                <a:latin typeface="TheSansOffice" panose="020B0503040302060204" pitchFamily="34" charset="0"/>
              </a:rPr>
              <a:t>CarSharing und E-Mobilität in der HafenCity, </a:t>
            </a:r>
          </a:p>
          <a:p>
            <a:pPr algn="ctr"/>
            <a:r>
              <a:rPr lang="de-DE" sz="1800" b="1" dirty="0">
                <a:latin typeface="TheSansOffice" panose="020B0503040302060204" pitchFamily="34" charset="0"/>
              </a:rPr>
              <a:t>Erfahrungen, Innovationen, aktueller Stand</a:t>
            </a:r>
            <a:endParaRPr lang="de-DE" sz="3600" b="0" dirty="0">
              <a:latin typeface="TheSansOffice" panose="020B0503040302060204" pitchFamily="34" charset="0"/>
            </a:endParaRPr>
          </a:p>
        </p:txBody>
      </p:sp>
      <p:sp>
        <p:nvSpPr>
          <p:cNvPr id="50" name="Abgerundetes Rechteck 7"/>
          <p:cNvSpPr/>
          <p:nvPr userDrawn="1"/>
        </p:nvSpPr>
        <p:spPr>
          <a:xfrm>
            <a:off x="-5087" y="456002"/>
            <a:ext cx="145456" cy="574404"/>
          </a:xfrm>
          <a:custGeom>
            <a:avLst/>
            <a:gdLst>
              <a:gd name="connsiteX0" fmla="*/ 0 w 280737"/>
              <a:gd name="connsiteY0" fmla="*/ 46790 h 605422"/>
              <a:gd name="connsiteX1" fmla="*/ 46790 w 280737"/>
              <a:gd name="connsiteY1" fmla="*/ 0 h 605422"/>
              <a:gd name="connsiteX2" fmla="*/ 233947 w 280737"/>
              <a:gd name="connsiteY2" fmla="*/ 0 h 605422"/>
              <a:gd name="connsiteX3" fmla="*/ 280737 w 280737"/>
              <a:gd name="connsiteY3" fmla="*/ 46790 h 605422"/>
              <a:gd name="connsiteX4" fmla="*/ 280737 w 280737"/>
              <a:gd name="connsiteY4" fmla="*/ 558632 h 605422"/>
              <a:gd name="connsiteX5" fmla="*/ 233947 w 280737"/>
              <a:gd name="connsiteY5" fmla="*/ 605422 h 605422"/>
              <a:gd name="connsiteX6" fmla="*/ 46790 w 280737"/>
              <a:gd name="connsiteY6" fmla="*/ 605422 h 605422"/>
              <a:gd name="connsiteX7" fmla="*/ 0 w 280737"/>
              <a:gd name="connsiteY7" fmla="*/ 558632 h 605422"/>
              <a:gd name="connsiteX8" fmla="*/ 0 w 280737"/>
              <a:gd name="connsiteY8" fmla="*/ 46790 h 605422"/>
              <a:gd name="connsiteX0" fmla="*/ 0 w 280737"/>
              <a:gd name="connsiteY0" fmla="*/ 46790 h 605422"/>
              <a:gd name="connsiteX1" fmla="*/ 170615 w 280737"/>
              <a:gd name="connsiteY1" fmla="*/ 0 h 605422"/>
              <a:gd name="connsiteX2" fmla="*/ 233947 w 280737"/>
              <a:gd name="connsiteY2" fmla="*/ 0 h 605422"/>
              <a:gd name="connsiteX3" fmla="*/ 280737 w 280737"/>
              <a:gd name="connsiteY3" fmla="*/ 46790 h 605422"/>
              <a:gd name="connsiteX4" fmla="*/ 280737 w 280737"/>
              <a:gd name="connsiteY4" fmla="*/ 558632 h 605422"/>
              <a:gd name="connsiteX5" fmla="*/ 233947 w 280737"/>
              <a:gd name="connsiteY5" fmla="*/ 605422 h 605422"/>
              <a:gd name="connsiteX6" fmla="*/ 46790 w 280737"/>
              <a:gd name="connsiteY6" fmla="*/ 605422 h 605422"/>
              <a:gd name="connsiteX7" fmla="*/ 0 w 280737"/>
              <a:gd name="connsiteY7" fmla="*/ 558632 h 605422"/>
              <a:gd name="connsiteX8" fmla="*/ 0 w 280737"/>
              <a:gd name="connsiteY8" fmla="*/ 46790 h 605422"/>
              <a:gd name="connsiteX0" fmla="*/ 135731 w 280737"/>
              <a:gd name="connsiteY0" fmla="*/ 21033 h 605859"/>
              <a:gd name="connsiteX1" fmla="*/ 170615 w 280737"/>
              <a:gd name="connsiteY1" fmla="*/ 437 h 605859"/>
              <a:gd name="connsiteX2" fmla="*/ 233947 w 280737"/>
              <a:gd name="connsiteY2" fmla="*/ 437 h 605859"/>
              <a:gd name="connsiteX3" fmla="*/ 280737 w 280737"/>
              <a:gd name="connsiteY3" fmla="*/ 47227 h 605859"/>
              <a:gd name="connsiteX4" fmla="*/ 280737 w 280737"/>
              <a:gd name="connsiteY4" fmla="*/ 559069 h 605859"/>
              <a:gd name="connsiteX5" fmla="*/ 233947 w 280737"/>
              <a:gd name="connsiteY5" fmla="*/ 605859 h 605859"/>
              <a:gd name="connsiteX6" fmla="*/ 46790 w 280737"/>
              <a:gd name="connsiteY6" fmla="*/ 605859 h 605859"/>
              <a:gd name="connsiteX7" fmla="*/ 0 w 280737"/>
              <a:gd name="connsiteY7" fmla="*/ 559069 h 605859"/>
              <a:gd name="connsiteX8" fmla="*/ 135731 w 280737"/>
              <a:gd name="connsiteY8" fmla="*/ 21033 h 605859"/>
              <a:gd name="connsiteX0" fmla="*/ 92599 w 237605"/>
              <a:gd name="connsiteY0" fmla="*/ 21033 h 605859"/>
              <a:gd name="connsiteX1" fmla="*/ 127483 w 237605"/>
              <a:gd name="connsiteY1" fmla="*/ 437 h 605859"/>
              <a:gd name="connsiteX2" fmla="*/ 190815 w 237605"/>
              <a:gd name="connsiteY2" fmla="*/ 437 h 605859"/>
              <a:gd name="connsiteX3" fmla="*/ 237605 w 237605"/>
              <a:gd name="connsiteY3" fmla="*/ 47227 h 605859"/>
              <a:gd name="connsiteX4" fmla="*/ 237605 w 237605"/>
              <a:gd name="connsiteY4" fmla="*/ 559069 h 605859"/>
              <a:gd name="connsiteX5" fmla="*/ 190815 w 237605"/>
              <a:gd name="connsiteY5" fmla="*/ 605859 h 605859"/>
              <a:gd name="connsiteX6" fmla="*/ 3658 w 237605"/>
              <a:gd name="connsiteY6" fmla="*/ 605859 h 605859"/>
              <a:gd name="connsiteX7" fmla="*/ 97362 w 237605"/>
              <a:gd name="connsiteY7" fmla="*/ 580500 h 605859"/>
              <a:gd name="connsiteX8" fmla="*/ 92599 w 237605"/>
              <a:gd name="connsiteY8" fmla="*/ 21033 h 605859"/>
              <a:gd name="connsiteX0" fmla="*/ 0 w 145006"/>
              <a:gd name="connsiteY0" fmla="*/ 21033 h 608240"/>
              <a:gd name="connsiteX1" fmla="*/ 34884 w 145006"/>
              <a:gd name="connsiteY1" fmla="*/ 437 h 608240"/>
              <a:gd name="connsiteX2" fmla="*/ 98216 w 145006"/>
              <a:gd name="connsiteY2" fmla="*/ 437 h 608240"/>
              <a:gd name="connsiteX3" fmla="*/ 145006 w 145006"/>
              <a:gd name="connsiteY3" fmla="*/ 47227 h 608240"/>
              <a:gd name="connsiteX4" fmla="*/ 145006 w 145006"/>
              <a:gd name="connsiteY4" fmla="*/ 559069 h 608240"/>
              <a:gd name="connsiteX5" fmla="*/ 98216 w 145006"/>
              <a:gd name="connsiteY5" fmla="*/ 605859 h 608240"/>
              <a:gd name="connsiteX6" fmla="*/ 25359 w 145006"/>
              <a:gd name="connsiteY6" fmla="*/ 608240 h 608240"/>
              <a:gd name="connsiteX7" fmla="*/ 4763 w 145006"/>
              <a:gd name="connsiteY7" fmla="*/ 580500 h 608240"/>
              <a:gd name="connsiteX8" fmla="*/ 0 w 145006"/>
              <a:gd name="connsiteY8" fmla="*/ 21033 h 608240"/>
              <a:gd name="connsiteX0" fmla="*/ 0 w 145006"/>
              <a:gd name="connsiteY0" fmla="*/ 21033 h 608240"/>
              <a:gd name="connsiteX1" fmla="*/ 34884 w 145006"/>
              <a:gd name="connsiteY1" fmla="*/ 437 h 608240"/>
              <a:gd name="connsiteX2" fmla="*/ 98216 w 145006"/>
              <a:gd name="connsiteY2" fmla="*/ 437 h 608240"/>
              <a:gd name="connsiteX3" fmla="*/ 145006 w 145006"/>
              <a:gd name="connsiteY3" fmla="*/ 47227 h 608240"/>
              <a:gd name="connsiteX4" fmla="*/ 145006 w 145006"/>
              <a:gd name="connsiteY4" fmla="*/ 559069 h 608240"/>
              <a:gd name="connsiteX5" fmla="*/ 98216 w 145006"/>
              <a:gd name="connsiteY5" fmla="*/ 605859 h 608240"/>
              <a:gd name="connsiteX6" fmla="*/ 25359 w 145006"/>
              <a:gd name="connsiteY6" fmla="*/ 608240 h 608240"/>
              <a:gd name="connsiteX7" fmla="*/ 2382 w 145006"/>
              <a:gd name="connsiteY7" fmla="*/ 580500 h 608240"/>
              <a:gd name="connsiteX8" fmla="*/ 0 w 145006"/>
              <a:gd name="connsiteY8" fmla="*/ 21033 h 608240"/>
              <a:gd name="connsiteX0" fmla="*/ 0 w 145006"/>
              <a:gd name="connsiteY0" fmla="*/ 21033 h 605859"/>
              <a:gd name="connsiteX1" fmla="*/ 34884 w 145006"/>
              <a:gd name="connsiteY1" fmla="*/ 437 h 605859"/>
              <a:gd name="connsiteX2" fmla="*/ 98216 w 145006"/>
              <a:gd name="connsiteY2" fmla="*/ 437 h 605859"/>
              <a:gd name="connsiteX3" fmla="*/ 145006 w 145006"/>
              <a:gd name="connsiteY3" fmla="*/ 47227 h 605859"/>
              <a:gd name="connsiteX4" fmla="*/ 145006 w 145006"/>
              <a:gd name="connsiteY4" fmla="*/ 559069 h 605859"/>
              <a:gd name="connsiteX5" fmla="*/ 98216 w 145006"/>
              <a:gd name="connsiteY5" fmla="*/ 605859 h 605859"/>
              <a:gd name="connsiteX6" fmla="*/ 34884 w 145006"/>
              <a:gd name="connsiteY6" fmla="*/ 605859 h 605859"/>
              <a:gd name="connsiteX7" fmla="*/ 2382 w 145006"/>
              <a:gd name="connsiteY7" fmla="*/ 580500 h 605859"/>
              <a:gd name="connsiteX8" fmla="*/ 0 w 145006"/>
              <a:gd name="connsiteY8" fmla="*/ 21033 h 605859"/>
              <a:gd name="connsiteX0" fmla="*/ 0 w 145006"/>
              <a:gd name="connsiteY0" fmla="*/ 21033 h 607975"/>
              <a:gd name="connsiteX1" fmla="*/ 34884 w 145006"/>
              <a:gd name="connsiteY1" fmla="*/ 437 h 607975"/>
              <a:gd name="connsiteX2" fmla="*/ 98216 w 145006"/>
              <a:gd name="connsiteY2" fmla="*/ 437 h 607975"/>
              <a:gd name="connsiteX3" fmla="*/ 145006 w 145006"/>
              <a:gd name="connsiteY3" fmla="*/ 47227 h 607975"/>
              <a:gd name="connsiteX4" fmla="*/ 145006 w 145006"/>
              <a:gd name="connsiteY4" fmla="*/ 559069 h 607975"/>
              <a:gd name="connsiteX5" fmla="*/ 98216 w 145006"/>
              <a:gd name="connsiteY5" fmla="*/ 605859 h 607975"/>
              <a:gd name="connsiteX6" fmla="*/ 34884 w 145006"/>
              <a:gd name="connsiteY6" fmla="*/ 605859 h 607975"/>
              <a:gd name="connsiteX7" fmla="*/ 2382 w 145006"/>
              <a:gd name="connsiteY7" fmla="*/ 580500 h 607975"/>
              <a:gd name="connsiteX8" fmla="*/ 0 w 145006"/>
              <a:gd name="connsiteY8" fmla="*/ 21033 h 6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006" h="607975">
                <a:moveTo>
                  <a:pt x="0" y="21033"/>
                </a:moveTo>
                <a:cubicBezTo>
                  <a:pt x="0" y="-4808"/>
                  <a:pt x="9043" y="437"/>
                  <a:pt x="34884" y="437"/>
                </a:cubicBezTo>
                <a:lnTo>
                  <a:pt x="98216" y="437"/>
                </a:lnTo>
                <a:cubicBezTo>
                  <a:pt x="124057" y="437"/>
                  <a:pt x="145006" y="21386"/>
                  <a:pt x="145006" y="47227"/>
                </a:cubicBezTo>
                <a:lnTo>
                  <a:pt x="145006" y="559069"/>
                </a:lnTo>
                <a:cubicBezTo>
                  <a:pt x="145006" y="584910"/>
                  <a:pt x="124057" y="605859"/>
                  <a:pt x="98216" y="605859"/>
                </a:cubicBezTo>
                <a:cubicBezTo>
                  <a:pt x="77105" y="605859"/>
                  <a:pt x="-1156" y="610622"/>
                  <a:pt x="34884" y="605859"/>
                </a:cubicBezTo>
                <a:cubicBezTo>
                  <a:pt x="9043" y="605859"/>
                  <a:pt x="2382" y="606341"/>
                  <a:pt x="2382" y="580500"/>
                </a:cubicBezTo>
                <a:cubicBezTo>
                  <a:pt x="794" y="394011"/>
                  <a:pt x="1588" y="207522"/>
                  <a:pt x="0" y="21033"/>
                </a:cubicBezTo>
                <a:close/>
              </a:path>
            </a:pathLst>
          </a:custGeom>
          <a:solidFill>
            <a:srgbClr val="EB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Abgerundetes Rechteck 8"/>
          <p:cNvSpPr/>
          <p:nvPr userDrawn="1"/>
        </p:nvSpPr>
        <p:spPr>
          <a:xfrm>
            <a:off x="-5087" y="1097189"/>
            <a:ext cx="138632" cy="574277"/>
          </a:xfrm>
          <a:custGeom>
            <a:avLst/>
            <a:gdLst>
              <a:gd name="connsiteX0" fmla="*/ 0 w 280738"/>
              <a:gd name="connsiteY0" fmla="*/ 46791 h 605422"/>
              <a:gd name="connsiteX1" fmla="*/ 46791 w 280738"/>
              <a:gd name="connsiteY1" fmla="*/ 0 h 605422"/>
              <a:gd name="connsiteX2" fmla="*/ 233947 w 280738"/>
              <a:gd name="connsiteY2" fmla="*/ 0 h 605422"/>
              <a:gd name="connsiteX3" fmla="*/ 280738 w 280738"/>
              <a:gd name="connsiteY3" fmla="*/ 46791 h 605422"/>
              <a:gd name="connsiteX4" fmla="*/ 280738 w 280738"/>
              <a:gd name="connsiteY4" fmla="*/ 558631 h 605422"/>
              <a:gd name="connsiteX5" fmla="*/ 233947 w 280738"/>
              <a:gd name="connsiteY5" fmla="*/ 605422 h 605422"/>
              <a:gd name="connsiteX6" fmla="*/ 46791 w 280738"/>
              <a:gd name="connsiteY6" fmla="*/ 605422 h 605422"/>
              <a:gd name="connsiteX7" fmla="*/ 0 w 280738"/>
              <a:gd name="connsiteY7" fmla="*/ 558631 h 605422"/>
              <a:gd name="connsiteX8" fmla="*/ 0 w 280738"/>
              <a:gd name="connsiteY8" fmla="*/ 46791 h 605422"/>
              <a:gd name="connsiteX0" fmla="*/ 140494 w 280738"/>
              <a:gd name="connsiteY0" fmla="*/ 65841 h 605422"/>
              <a:gd name="connsiteX1" fmla="*/ 46791 w 280738"/>
              <a:gd name="connsiteY1" fmla="*/ 0 h 605422"/>
              <a:gd name="connsiteX2" fmla="*/ 233947 w 280738"/>
              <a:gd name="connsiteY2" fmla="*/ 0 h 605422"/>
              <a:gd name="connsiteX3" fmla="*/ 280738 w 280738"/>
              <a:gd name="connsiteY3" fmla="*/ 46791 h 605422"/>
              <a:gd name="connsiteX4" fmla="*/ 280738 w 280738"/>
              <a:gd name="connsiteY4" fmla="*/ 558631 h 605422"/>
              <a:gd name="connsiteX5" fmla="*/ 233947 w 280738"/>
              <a:gd name="connsiteY5" fmla="*/ 605422 h 605422"/>
              <a:gd name="connsiteX6" fmla="*/ 46791 w 280738"/>
              <a:gd name="connsiteY6" fmla="*/ 605422 h 605422"/>
              <a:gd name="connsiteX7" fmla="*/ 0 w 280738"/>
              <a:gd name="connsiteY7" fmla="*/ 558631 h 605422"/>
              <a:gd name="connsiteX8" fmla="*/ 140494 w 280738"/>
              <a:gd name="connsiteY8" fmla="*/ 65841 h 605422"/>
              <a:gd name="connsiteX0" fmla="*/ 140494 w 280738"/>
              <a:gd name="connsiteY0" fmla="*/ 65841 h 605422"/>
              <a:gd name="connsiteX1" fmla="*/ 158710 w 280738"/>
              <a:gd name="connsiteY1" fmla="*/ 0 h 605422"/>
              <a:gd name="connsiteX2" fmla="*/ 233947 w 280738"/>
              <a:gd name="connsiteY2" fmla="*/ 0 h 605422"/>
              <a:gd name="connsiteX3" fmla="*/ 280738 w 280738"/>
              <a:gd name="connsiteY3" fmla="*/ 46791 h 605422"/>
              <a:gd name="connsiteX4" fmla="*/ 280738 w 280738"/>
              <a:gd name="connsiteY4" fmla="*/ 558631 h 605422"/>
              <a:gd name="connsiteX5" fmla="*/ 233947 w 280738"/>
              <a:gd name="connsiteY5" fmla="*/ 605422 h 605422"/>
              <a:gd name="connsiteX6" fmla="*/ 46791 w 280738"/>
              <a:gd name="connsiteY6" fmla="*/ 605422 h 605422"/>
              <a:gd name="connsiteX7" fmla="*/ 0 w 280738"/>
              <a:gd name="connsiteY7" fmla="*/ 558631 h 605422"/>
              <a:gd name="connsiteX8" fmla="*/ 140494 w 280738"/>
              <a:gd name="connsiteY8" fmla="*/ 65841 h 605422"/>
              <a:gd name="connsiteX0" fmla="*/ 97299 w 237543"/>
              <a:gd name="connsiteY0" fmla="*/ 65841 h 605422"/>
              <a:gd name="connsiteX1" fmla="*/ 115515 w 237543"/>
              <a:gd name="connsiteY1" fmla="*/ 0 h 605422"/>
              <a:gd name="connsiteX2" fmla="*/ 190752 w 237543"/>
              <a:gd name="connsiteY2" fmla="*/ 0 h 605422"/>
              <a:gd name="connsiteX3" fmla="*/ 237543 w 237543"/>
              <a:gd name="connsiteY3" fmla="*/ 46791 h 605422"/>
              <a:gd name="connsiteX4" fmla="*/ 237543 w 237543"/>
              <a:gd name="connsiteY4" fmla="*/ 558631 h 605422"/>
              <a:gd name="connsiteX5" fmla="*/ 190752 w 237543"/>
              <a:gd name="connsiteY5" fmla="*/ 605422 h 605422"/>
              <a:gd name="connsiteX6" fmla="*/ 3596 w 237543"/>
              <a:gd name="connsiteY6" fmla="*/ 605422 h 605422"/>
              <a:gd name="connsiteX7" fmla="*/ 99680 w 237543"/>
              <a:gd name="connsiteY7" fmla="*/ 563394 h 605422"/>
              <a:gd name="connsiteX8" fmla="*/ 97299 w 237543"/>
              <a:gd name="connsiteY8" fmla="*/ 65841 h 605422"/>
              <a:gd name="connsiteX0" fmla="*/ 1051 w 141295"/>
              <a:gd name="connsiteY0" fmla="*/ 65841 h 605422"/>
              <a:gd name="connsiteX1" fmla="*/ 19267 w 141295"/>
              <a:gd name="connsiteY1" fmla="*/ 0 h 605422"/>
              <a:gd name="connsiteX2" fmla="*/ 94504 w 141295"/>
              <a:gd name="connsiteY2" fmla="*/ 0 h 605422"/>
              <a:gd name="connsiteX3" fmla="*/ 141295 w 141295"/>
              <a:gd name="connsiteY3" fmla="*/ 46791 h 605422"/>
              <a:gd name="connsiteX4" fmla="*/ 141295 w 141295"/>
              <a:gd name="connsiteY4" fmla="*/ 558631 h 605422"/>
              <a:gd name="connsiteX5" fmla="*/ 94504 w 141295"/>
              <a:gd name="connsiteY5" fmla="*/ 605422 h 605422"/>
              <a:gd name="connsiteX6" fmla="*/ 16886 w 141295"/>
              <a:gd name="connsiteY6" fmla="*/ 605422 h 605422"/>
              <a:gd name="connsiteX7" fmla="*/ 3432 w 141295"/>
              <a:gd name="connsiteY7" fmla="*/ 563394 h 605422"/>
              <a:gd name="connsiteX8" fmla="*/ 1051 w 141295"/>
              <a:gd name="connsiteY8" fmla="*/ 65841 h 605422"/>
              <a:gd name="connsiteX0" fmla="*/ 1906 w 142150"/>
              <a:gd name="connsiteY0" fmla="*/ 65841 h 605422"/>
              <a:gd name="connsiteX1" fmla="*/ 20122 w 142150"/>
              <a:gd name="connsiteY1" fmla="*/ 0 h 605422"/>
              <a:gd name="connsiteX2" fmla="*/ 95359 w 142150"/>
              <a:gd name="connsiteY2" fmla="*/ 0 h 605422"/>
              <a:gd name="connsiteX3" fmla="*/ 142150 w 142150"/>
              <a:gd name="connsiteY3" fmla="*/ 46791 h 605422"/>
              <a:gd name="connsiteX4" fmla="*/ 142150 w 142150"/>
              <a:gd name="connsiteY4" fmla="*/ 558631 h 605422"/>
              <a:gd name="connsiteX5" fmla="*/ 95359 w 142150"/>
              <a:gd name="connsiteY5" fmla="*/ 605422 h 605422"/>
              <a:gd name="connsiteX6" fmla="*/ 17741 w 142150"/>
              <a:gd name="connsiteY6" fmla="*/ 605422 h 605422"/>
              <a:gd name="connsiteX7" fmla="*/ 1905 w 142150"/>
              <a:gd name="connsiteY7" fmla="*/ 563394 h 605422"/>
              <a:gd name="connsiteX8" fmla="*/ 1906 w 142150"/>
              <a:gd name="connsiteY8" fmla="*/ 65841 h 605422"/>
              <a:gd name="connsiteX0" fmla="*/ 1906 w 142150"/>
              <a:gd name="connsiteY0" fmla="*/ 65841 h 614947"/>
              <a:gd name="connsiteX1" fmla="*/ 20122 w 142150"/>
              <a:gd name="connsiteY1" fmla="*/ 0 h 614947"/>
              <a:gd name="connsiteX2" fmla="*/ 95359 w 142150"/>
              <a:gd name="connsiteY2" fmla="*/ 0 h 614947"/>
              <a:gd name="connsiteX3" fmla="*/ 142150 w 142150"/>
              <a:gd name="connsiteY3" fmla="*/ 46791 h 614947"/>
              <a:gd name="connsiteX4" fmla="*/ 142150 w 142150"/>
              <a:gd name="connsiteY4" fmla="*/ 558631 h 614947"/>
              <a:gd name="connsiteX5" fmla="*/ 95359 w 142150"/>
              <a:gd name="connsiteY5" fmla="*/ 605422 h 614947"/>
              <a:gd name="connsiteX6" fmla="*/ 17741 w 142150"/>
              <a:gd name="connsiteY6" fmla="*/ 614947 h 614947"/>
              <a:gd name="connsiteX7" fmla="*/ 1905 w 142150"/>
              <a:gd name="connsiteY7" fmla="*/ 563394 h 614947"/>
              <a:gd name="connsiteX8" fmla="*/ 1906 w 142150"/>
              <a:gd name="connsiteY8" fmla="*/ 65841 h 614947"/>
              <a:gd name="connsiteX0" fmla="*/ 8672 w 148916"/>
              <a:gd name="connsiteY0" fmla="*/ 65841 h 614947"/>
              <a:gd name="connsiteX1" fmla="*/ 12600 w 148916"/>
              <a:gd name="connsiteY1" fmla="*/ 0 h 614947"/>
              <a:gd name="connsiteX2" fmla="*/ 102125 w 148916"/>
              <a:gd name="connsiteY2" fmla="*/ 0 h 614947"/>
              <a:gd name="connsiteX3" fmla="*/ 148916 w 148916"/>
              <a:gd name="connsiteY3" fmla="*/ 46791 h 614947"/>
              <a:gd name="connsiteX4" fmla="*/ 148916 w 148916"/>
              <a:gd name="connsiteY4" fmla="*/ 558631 h 614947"/>
              <a:gd name="connsiteX5" fmla="*/ 102125 w 148916"/>
              <a:gd name="connsiteY5" fmla="*/ 605422 h 614947"/>
              <a:gd name="connsiteX6" fmla="*/ 24507 w 148916"/>
              <a:gd name="connsiteY6" fmla="*/ 614947 h 614947"/>
              <a:gd name="connsiteX7" fmla="*/ 8671 w 148916"/>
              <a:gd name="connsiteY7" fmla="*/ 563394 h 614947"/>
              <a:gd name="connsiteX8" fmla="*/ 8672 w 148916"/>
              <a:gd name="connsiteY8" fmla="*/ 65841 h 614947"/>
              <a:gd name="connsiteX0" fmla="*/ 4203 w 144447"/>
              <a:gd name="connsiteY0" fmla="*/ 65841 h 614947"/>
              <a:gd name="connsiteX1" fmla="*/ 15274 w 144447"/>
              <a:gd name="connsiteY1" fmla="*/ 0 h 614947"/>
              <a:gd name="connsiteX2" fmla="*/ 97656 w 144447"/>
              <a:gd name="connsiteY2" fmla="*/ 0 h 614947"/>
              <a:gd name="connsiteX3" fmla="*/ 144447 w 144447"/>
              <a:gd name="connsiteY3" fmla="*/ 46791 h 614947"/>
              <a:gd name="connsiteX4" fmla="*/ 144447 w 144447"/>
              <a:gd name="connsiteY4" fmla="*/ 558631 h 614947"/>
              <a:gd name="connsiteX5" fmla="*/ 97656 w 144447"/>
              <a:gd name="connsiteY5" fmla="*/ 605422 h 614947"/>
              <a:gd name="connsiteX6" fmla="*/ 20038 w 144447"/>
              <a:gd name="connsiteY6" fmla="*/ 614947 h 614947"/>
              <a:gd name="connsiteX7" fmla="*/ 4202 w 144447"/>
              <a:gd name="connsiteY7" fmla="*/ 563394 h 614947"/>
              <a:gd name="connsiteX8" fmla="*/ 4203 w 144447"/>
              <a:gd name="connsiteY8" fmla="*/ 65841 h 614947"/>
              <a:gd name="connsiteX0" fmla="*/ 2969 w 143213"/>
              <a:gd name="connsiteY0" fmla="*/ 65841 h 614947"/>
              <a:gd name="connsiteX1" fmla="*/ 16422 w 143213"/>
              <a:gd name="connsiteY1" fmla="*/ 0 h 614947"/>
              <a:gd name="connsiteX2" fmla="*/ 96422 w 143213"/>
              <a:gd name="connsiteY2" fmla="*/ 0 h 614947"/>
              <a:gd name="connsiteX3" fmla="*/ 143213 w 143213"/>
              <a:gd name="connsiteY3" fmla="*/ 46791 h 614947"/>
              <a:gd name="connsiteX4" fmla="*/ 143213 w 143213"/>
              <a:gd name="connsiteY4" fmla="*/ 558631 h 614947"/>
              <a:gd name="connsiteX5" fmla="*/ 96422 w 143213"/>
              <a:gd name="connsiteY5" fmla="*/ 605422 h 614947"/>
              <a:gd name="connsiteX6" fmla="*/ 18804 w 143213"/>
              <a:gd name="connsiteY6" fmla="*/ 614947 h 614947"/>
              <a:gd name="connsiteX7" fmla="*/ 2968 w 143213"/>
              <a:gd name="connsiteY7" fmla="*/ 563394 h 614947"/>
              <a:gd name="connsiteX8" fmla="*/ 2969 w 143213"/>
              <a:gd name="connsiteY8" fmla="*/ 65841 h 614947"/>
              <a:gd name="connsiteX0" fmla="*/ 2969 w 143213"/>
              <a:gd name="connsiteY0" fmla="*/ 65841 h 607804"/>
              <a:gd name="connsiteX1" fmla="*/ 16422 w 143213"/>
              <a:gd name="connsiteY1" fmla="*/ 0 h 607804"/>
              <a:gd name="connsiteX2" fmla="*/ 96422 w 143213"/>
              <a:gd name="connsiteY2" fmla="*/ 0 h 607804"/>
              <a:gd name="connsiteX3" fmla="*/ 143213 w 143213"/>
              <a:gd name="connsiteY3" fmla="*/ 46791 h 607804"/>
              <a:gd name="connsiteX4" fmla="*/ 143213 w 143213"/>
              <a:gd name="connsiteY4" fmla="*/ 558631 h 607804"/>
              <a:gd name="connsiteX5" fmla="*/ 96422 w 143213"/>
              <a:gd name="connsiteY5" fmla="*/ 605422 h 607804"/>
              <a:gd name="connsiteX6" fmla="*/ 16423 w 143213"/>
              <a:gd name="connsiteY6" fmla="*/ 607804 h 607804"/>
              <a:gd name="connsiteX7" fmla="*/ 2968 w 143213"/>
              <a:gd name="connsiteY7" fmla="*/ 563394 h 607804"/>
              <a:gd name="connsiteX8" fmla="*/ 2969 w 143213"/>
              <a:gd name="connsiteY8" fmla="*/ 65841 h 60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213" h="607804">
                <a:moveTo>
                  <a:pt x="2969" y="65841"/>
                </a:moveTo>
                <a:cubicBezTo>
                  <a:pt x="2969" y="39999"/>
                  <a:pt x="-9420" y="0"/>
                  <a:pt x="16422" y="0"/>
                </a:cubicBezTo>
                <a:lnTo>
                  <a:pt x="96422" y="0"/>
                </a:lnTo>
                <a:cubicBezTo>
                  <a:pt x="122264" y="0"/>
                  <a:pt x="143213" y="20949"/>
                  <a:pt x="143213" y="46791"/>
                </a:cubicBezTo>
                <a:lnTo>
                  <a:pt x="143213" y="558631"/>
                </a:lnTo>
                <a:cubicBezTo>
                  <a:pt x="143213" y="584473"/>
                  <a:pt x="122264" y="605422"/>
                  <a:pt x="96422" y="605422"/>
                </a:cubicBezTo>
                <a:lnTo>
                  <a:pt x="16423" y="607804"/>
                </a:lnTo>
                <a:cubicBezTo>
                  <a:pt x="-9419" y="607804"/>
                  <a:pt x="2968" y="589236"/>
                  <a:pt x="2968" y="563394"/>
                </a:cubicBezTo>
                <a:cubicBezTo>
                  <a:pt x="2968" y="392781"/>
                  <a:pt x="2969" y="236454"/>
                  <a:pt x="2969" y="65841"/>
                </a:cubicBezTo>
                <a:close/>
              </a:path>
            </a:pathLst>
          </a:custGeom>
          <a:solidFill>
            <a:srgbClr val="00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Abgerundetes Rechteck 56"/>
          <p:cNvSpPr/>
          <p:nvPr userDrawn="1"/>
        </p:nvSpPr>
        <p:spPr>
          <a:xfrm>
            <a:off x="9149392" y="4560354"/>
            <a:ext cx="2760925" cy="1958868"/>
          </a:xfrm>
          <a:prstGeom prst="roundRect">
            <a:avLst>
              <a:gd name="adj" fmla="val 1163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/>
          <p:cNvSpPr txBox="1"/>
          <p:nvPr userDrawn="1"/>
        </p:nvSpPr>
        <p:spPr>
          <a:xfrm>
            <a:off x="9395693" y="6158950"/>
            <a:ext cx="232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>
                <a:solidFill>
                  <a:srgbClr val="0070C0"/>
                </a:solidFill>
                <a:latin typeface="TheSansOffice" panose="020B0503040302060204" pitchFamily="34" charset="0"/>
              </a:rPr>
              <a:t>www.cambio-CarSharing.com</a:t>
            </a:r>
          </a:p>
        </p:txBody>
      </p:sp>
      <p:sp>
        <p:nvSpPr>
          <p:cNvPr id="38" name="Textfeld 37"/>
          <p:cNvSpPr txBox="1"/>
          <p:nvPr userDrawn="1"/>
        </p:nvSpPr>
        <p:spPr>
          <a:xfrm>
            <a:off x="9919199" y="4731090"/>
            <a:ext cx="15375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solidFill>
                  <a:srgbClr val="0070C0"/>
                </a:solidFill>
                <a:latin typeface="TheSansOffice" panose="020B0503040302060204" pitchFamily="34" charset="0"/>
              </a:rPr>
              <a:t>CarSharing </a:t>
            </a:r>
          </a:p>
        </p:txBody>
      </p:sp>
      <p:sp>
        <p:nvSpPr>
          <p:cNvPr id="39" name="Textfeld 38"/>
          <p:cNvSpPr txBox="1"/>
          <p:nvPr userDrawn="1"/>
        </p:nvSpPr>
        <p:spPr>
          <a:xfrm>
            <a:off x="9942684" y="5116511"/>
            <a:ext cx="1572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  <a:latin typeface="TheSansOffice" panose="020B0503040302060204" pitchFamily="34" charset="0"/>
              </a:rPr>
              <a:t>Soviel Auto macht</a:t>
            </a:r>
            <a:r>
              <a:rPr lang="de-DE" sz="1000" b="1" baseline="0" dirty="0">
                <a:solidFill>
                  <a:srgbClr val="0070C0"/>
                </a:solidFill>
                <a:latin typeface="TheSansOffice" panose="020B0503040302060204" pitchFamily="34" charset="0"/>
              </a:rPr>
              <a:t> Sinn</a:t>
            </a:r>
            <a:endParaRPr lang="de-DE" sz="1000" b="1" dirty="0">
              <a:solidFill>
                <a:srgbClr val="0070C0"/>
              </a:solidFill>
              <a:latin typeface="TheSansOffice" panose="020B0503040302060204" pitchFamily="34" charset="0"/>
            </a:endParaRPr>
          </a:p>
        </p:txBody>
      </p:sp>
      <p:pic>
        <p:nvPicPr>
          <p:cNvPr id="28" name="Grafik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960" y="4721364"/>
            <a:ext cx="641368" cy="641368"/>
          </a:xfrm>
          <a:prstGeom prst="rect">
            <a:avLst/>
          </a:prstGeom>
        </p:spPr>
      </p:pic>
      <p:sp>
        <p:nvSpPr>
          <p:cNvPr id="17" name="Textfeld 16"/>
          <p:cNvSpPr txBox="1"/>
          <p:nvPr userDrawn="1"/>
        </p:nvSpPr>
        <p:spPr>
          <a:xfrm>
            <a:off x="9395693" y="5591564"/>
            <a:ext cx="2582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0" baseline="0" dirty="0">
                <a:solidFill>
                  <a:srgbClr val="0070C0"/>
                </a:solidFill>
                <a:latin typeface="TheSansOffice" panose="020B0503040302060204" pitchFamily="34" charset="0"/>
              </a:rPr>
              <a:t>Carsten Redlich</a:t>
            </a:r>
            <a:endParaRPr lang="de-DE" sz="1600" b="0" dirty="0">
              <a:solidFill>
                <a:srgbClr val="0070C0"/>
              </a:solidFill>
              <a:latin typeface="TheSansOffice" panose="020B05030403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95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 userDrawn="1"/>
        </p:nvSpPr>
        <p:spPr>
          <a:xfrm>
            <a:off x="11729902" y="6418741"/>
            <a:ext cx="340322" cy="330683"/>
          </a:xfrm>
          <a:prstGeom prst="roundRect">
            <a:avLst/>
          </a:prstGeom>
          <a:solidFill>
            <a:srgbClr val="165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Inhaltsplatzhalter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2" t="1875" r="1951" b="2845"/>
          <a:stretch/>
        </p:blipFill>
        <p:spPr>
          <a:xfrm>
            <a:off x="11373856" y="6418741"/>
            <a:ext cx="330684" cy="330684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610458" y="6398532"/>
            <a:ext cx="48006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TheSansOffice" panose="020B0503040302060204" pitchFamily="34" charset="0"/>
              </a:defRPr>
            </a:lvl1pPr>
          </a:lstStyle>
          <a:p>
            <a:fld id="{E3CD2DDF-957B-4AC0-A181-6E53DF8B530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5" y="6398532"/>
            <a:ext cx="365125" cy="365125"/>
          </a:xfrm>
          <a:prstGeom prst="rect">
            <a:avLst/>
          </a:prstGeom>
        </p:spPr>
      </p:pic>
      <p:sp>
        <p:nvSpPr>
          <p:cNvPr id="18" name="Abgerundetes Rechteck 7"/>
          <p:cNvSpPr/>
          <p:nvPr userDrawn="1"/>
        </p:nvSpPr>
        <p:spPr>
          <a:xfrm>
            <a:off x="-5087" y="145905"/>
            <a:ext cx="145456" cy="574404"/>
          </a:xfrm>
          <a:custGeom>
            <a:avLst/>
            <a:gdLst>
              <a:gd name="connsiteX0" fmla="*/ 0 w 280737"/>
              <a:gd name="connsiteY0" fmla="*/ 46790 h 605422"/>
              <a:gd name="connsiteX1" fmla="*/ 46790 w 280737"/>
              <a:gd name="connsiteY1" fmla="*/ 0 h 605422"/>
              <a:gd name="connsiteX2" fmla="*/ 233947 w 280737"/>
              <a:gd name="connsiteY2" fmla="*/ 0 h 605422"/>
              <a:gd name="connsiteX3" fmla="*/ 280737 w 280737"/>
              <a:gd name="connsiteY3" fmla="*/ 46790 h 605422"/>
              <a:gd name="connsiteX4" fmla="*/ 280737 w 280737"/>
              <a:gd name="connsiteY4" fmla="*/ 558632 h 605422"/>
              <a:gd name="connsiteX5" fmla="*/ 233947 w 280737"/>
              <a:gd name="connsiteY5" fmla="*/ 605422 h 605422"/>
              <a:gd name="connsiteX6" fmla="*/ 46790 w 280737"/>
              <a:gd name="connsiteY6" fmla="*/ 605422 h 605422"/>
              <a:gd name="connsiteX7" fmla="*/ 0 w 280737"/>
              <a:gd name="connsiteY7" fmla="*/ 558632 h 605422"/>
              <a:gd name="connsiteX8" fmla="*/ 0 w 280737"/>
              <a:gd name="connsiteY8" fmla="*/ 46790 h 605422"/>
              <a:gd name="connsiteX0" fmla="*/ 0 w 280737"/>
              <a:gd name="connsiteY0" fmla="*/ 46790 h 605422"/>
              <a:gd name="connsiteX1" fmla="*/ 170615 w 280737"/>
              <a:gd name="connsiteY1" fmla="*/ 0 h 605422"/>
              <a:gd name="connsiteX2" fmla="*/ 233947 w 280737"/>
              <a:gd name="connsiteY2" fmla="*/ 0 h 605422"/>
              <a:gd name="connsiteX3" fmla="*/ 280737 w 280737"/>
              <a:gd name="connsiteY3" fmla="*/ 46790 h 605422"/>
              <a:gd name="connsiteX4" fmla="*/ 280737 w 280737"/>
              <a:gd name="connsiteY4" fmla="*/ 558632 h 605422"/>
              <a:gd name="connsiteX5" fmla="*/ 233947 w 280737"/>
              <a:gd name="connsiteY5" fmla="*/ 605422 h 605422"/>
              <a:gd name="connsiteX6" fmla="*/ 46790 w 280737"/>
              <a:gd name="connsiteY6" fmla="*/ 605422 h 605422"/>
              <a:gd name="connsiteX7" fmla="*/ 0 w 280737"/>
              <a:gd name="connsiteY7" fmla="*/ 558632 h 605422"/>
              <a:gd name="connsiteX8" fmla="*/ 0 w 280737"/>
              <a:gd name="connsiteY8" fmla="*/ 46790 h 605422"/>
              <a:gd name="connsiteX0" fmla="*/ 135731 w 280737"/>
              <a:gd name="connsiteY0" fmla="*/ 21033 h 605859"/>
              <a:gd name="connsiteX1" fmla="*/ 170615 w 280737"/>
              <a:gd name="connsiteY1" fmla="*/ 437 h 605859"/>
              <a:gd name="connsiteX2" fmla="*/ 233947 w 280737"/>
              <a:gd name="connsiteY2" fmla="*/ 437 h 605859"/>
              <a:gd name="connsiteX3" fmla="*/ 280737 w 280737"/>
              <a:gd name="connsiteY3" fmla="*/ 47227 h 605859"/>
              <a:gd name="connsiteX4" fmla="*/ 280737 w 280737"/>
              <a:gd name="connsiteY4" fmla="*/ 559069 h 605859"/>
              <a:gd name="connsiteX5" fmla="*/ 233947 w 280737"/>
              <a:gd name="connsiteY5" fmla="*/ 605859 h 605859"/>
              <a:gd name="connsiteX6" fmla="*/ 46790 w 280737"/>
              <a:gd name="connsiteY6" fmla="*/ 605859 h 605859"/>
              <a:gd name="connsiteX7" fmla="*/ 0 w 280737"/>
              <a:gd name="connsiteY7" fmla="*/ 559069 h 605859"/>
              <a:gd name="connsiteX8" fmla="*/ 135731 w 280737"/>
              <a:gd name="connsiteY8" fmla="*/ 21033 h 605859"/>
              <a:gd name="connsiteX0" fmla="*/ 92599 w 237605"/>
              <a:gd name="connsiteY0" fmla="*/ 21033 h 605859"/>
              <a:gd name="connsiteX1" fmla="*/ 127483 w 237605"/>
              <a:gd name="connsiteY1" fmla="*/ 437 h 605859"/>
              <a:gd name="connsiteX2" fmla="*/ 190815 w 237605"/>
              <a:gd name="connsiteY2" fmla="*/ 437 h 605859"/>
              <a:gd name="connsiteX3" fmla="*/ 237605 w 237605"/>
              <a:gd name="connsiteY3" fmla="*/ 47227 h 605859"/>
              <a:gd name="connsiteX4" fmla="*/ 237605 w 237605"/>
              <a:gd name="connsiteY4" fmla="*/ 559069 h 605859"/>
              <a:gd name="connsiteX5" fmla="*/ 190815 w 237605"/>
              <a:gd name="connsiteY5" fmla="*/ 605859 h 605859"/>
              <a:gd name="connsiteX6" fmla="*/ 3658 w 237605"/>
              <a:gd name="connsiteY6" fmla="*/ 605859 h 605859"/>
              <a:gd name="connsiteX7" fmla="*/ 97362 w 237605"/>
              <a:gd name="connsiteY7" fmla="*/ 580500 h 605859"/>
              <a:gd name="connsiteX8" fmla="*/ 92599 w 237605"/>
              <a:gd name="connsiteY8" fmla="*/ 21033 h 605859"/>
              <a:gd name="connsiteX0" fmla="*/ 0 w 145006"/>
              <a:gd name="connsiteY0" fmla="*/ 21033 h 608240"/>
              <a:gd name="connsiteX1" fmla="*/ 34884 w 145006"/>
              <a:gd name="connsiteY1" fmla="*/ 437 h 608240"/>
              <a:gd name="connsiteX2" fmla="*/ 98216 w 145006"/>
              <a:gd name="connsiteY2" fmla="*/ 437 h 608240"/>
              <a:gd name="connsiteX3" fmla="*/ 145006 w 145006"/>
              <a:gd name="connsiteY3" fmla="*/ 47227 h 608240"/>
              <a:gd name="connsiteX4" fmla="*/ 145006 w 145006"/>
              <a:gd name="connsiteY4" fmla="*/ 559069 h 608240"/>
              <a:gd name="connsiteX5" fmla="*/ 98216 w 145006"/>
              <a:gd name="connsiteY5" fmla="*/ 605859 h 608240"/>
              <a:gd name="connsiteX6" fmla="*/ 25359 w 145006"/>
              <a:gd name="connsiteY6" fmla="*/ 608240 h 608240"/>
              <a:gd name="connsiteX7" fmla="*/ 4763 w 145006"/>
              <a:gd name="connsiteY7" fmla="*/ 580500 h 608240"/>
              <a:gd name="connsiteX8" fmla="*/ 0 w 145006"/>
              <a:gd name="connsiteY8" fmla="*/ 21033 h 608240"/>
              <a:gd name="connsiteX0" fmla="*/ 0 w 145006"/>
              <a:gd name="connsiteY0" fmla="*/ 21033 h 608240"/>
              <a:gd name="connsiteX1" fmla="*/ 34884 w 145006"/>
              <a:gd name="connsiteY1" fmla="*/ 437 h 608240"/>
              <a:gd name="connsiteX2" fmla="*/ 98216 w 145006"/>
              <a:gd name="connsiteY2" fmla="*/ 437 h 608240"/>
              <a:gd name="connsiteX3" fmla="*/ 145006 w 145006"/>
              <a:gd name="connsiteY3" fmla="*/ 47227 h 608240"/>
              <a:gd name="connsiteX4" fmla="*/ 145006 w 145006"/>
              <a:gd name="connsiteY4" fmla="*/ 559069 h 608240"/>
              <a:gd name="connsiteX5" fmla="*/ 98216 w 145006"/>
              <a:gd name="connsiteY5" fmla="*/ 605859 h 608240"/>
              <a:gd name="connsiteX6" fmla="*/ 25359 w 145006"/>
              <a:gd name="connsiteY6" fmla="*/ 608240 h 608240"/>
              <a:gd name="connsiteX7" fmla="*/ 2382 w 145006"/>
              <a:gd name="connsiteY7" fmla="*/ 580500 h 608240"/>
              <a:gd name="connsiteX8" fmla="*/ 0 w 145006"/>
              <a:gd name="connsiteY8" fmla="*/ 21033 h 608240"/>
              <a:gd name="connsiteX0" fmla="*/ 0 w 145006"/>
              <a:gd name="connsiteY0" fmla="*/ 21033 h 605859"/>
              <a:gd name="connsiteX1" fmla="*/ 34884 w 145006"/>
              <a:gd name="connsiteY1" fmla="*/ 437 h 605859"/>
              <a:gd name="connsiteX2" fmla="*/ 98216 w 145006"/>
              <a:gd name="connsiteY2" fmla="*/ 437 h 605859"/>
              <a:gd name="connsiteX3" fmla="*/ 145006 w 145006"/>
              <a:gd name="connsiteY3" fmla="*/ 47227 h 605859"/>
              <a:gd name="connsiteX4" fmla="*/ 145006 w 145006"/>
              <a:gd name="connsiteY4" fmla="*/ 559069 h 605859"/>
              <a:gd name="connsiteX5" fmla="*/ 98216 w 145006"/>
              <a:gd name="connsiteY5" fmla="*/ 605859 h 605859"/>
              <a:gd name="connsiteX6" fmla="*/ 34884 w 145006"/>
              <a:gd name="connsiteY6" fmla="*/ 605859 h 605859"/>
              <a:gd name="connsiteX7" fmla="*/ 2382 w 145006"/>
              <a:gd name="connsiteY7" fmla="*/ 580500 h 605859"/>
              <a:gd name="connsiteX8" fmla="*/ 0 w 145006"/>
              <a:gd name="connsiteY8" fmla="*/ 21033 h 605859"/>
              <a:gd name="connsiteX0" fmla="*/ 0 w 145006"/>
              <a:gd name="connsiteY0" fmla="*/ 21033 h 607975"/>
              <a:gd name="connsiteX1" fmla="*/ 34884 w 145006"/>
              <a:gd name="connsiteY1" fmla="*/ 437 h 607975"/>
              <a:gd name="connsiteX2" fmla="*/ 98216 w 145006"/>
              <a:gd name="connsiteY2" fmla="*/ 437 h 607975"/>
              <a:gd name="connsiteX3" fmla="*/ 145006 w 145006"/>
              <a:gd name="connsiteY3" fmla="*/ 47227 h 607975"/>
              <a:gd name="connsiteX4" fmla="*/ 145006 w 145006"/>
              <a:gd name="connsiteY4" fmla="*/ 559069 h 607975"/>
              <a:gd name="connsiteX5" fmla="*/ 98216 w 145006"/>
              <a:gd name="connsiteY5" fmla="*/ 605859 h 607975"/>
              <a:gd name="connsiteX6" fmla="*/ 34884 w 145006"/>
              <a:gd name="connsiteY6" fmla="*/ 605859 h 607975"/>
              <a:gd name="connsiteX7" fmla="*/ 2382 w 145006"/>
              <a:gd name="connsiteY7" fmla="*/ 580500 h 607975"/>
              <a:gd name="connsiteX8" fmla="*/ 0 w 145006"/>
              <a:gd name="connsiteY8" fmla="*/ 21033 h 6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006" h="607975">
                <a:moveTo>
                  <a:pt x="0" y="21033"/>
                </a:moveTo>
                <a:cubicBezTo>
                  <a:pt x="0" y="-4808"/>
                  <a:pt x="9043" y="437"/>
                  <a:pt x="34884" y="437"/>
                </a:cubicBezTo>
                <a:lnTo>
                  <a:pt x="98216" y="437"/>
                </a:lnTo>
                <a:cubicBezTo>
                  <a:pt x="124057" y="437"/>
                  <a:pt x="145006" y="21386"/>
                  <a:pt x="145006" y="47227"/>
                </a:cubicBezTo>
                <a:lnTo>
                  <a:pt x="145006" y="559069"/>
                </a:lnTo>
                <a:cubicBezTo>
                  <a:pt x="145006" y="584910"/>
                  <a:pt x="124057" y="605859"/>
                  <a:pt x="98216" y="605859"/>
                </a:cubicBezTo>
                <a:cubicBezTo>
                  <a:pt x="77105" y="605859"/>
                  <a:pt x="-1156" y="610622"/>
                  <a:pt x="34884" y="605859"/>
                </a:cubicBezTo>
                <a:cubicBezTo>
                  <a:pt x="9043" y="605859"/>
                  <a:pt x="2382" y="606341"/>
                  <a:pt x="2382" y="580500"/>
                </a:cubicBezTo>
                <a:cubicBezTo>
                  <a:pt x="794" y="394011"/>
                  <a:pt x="1588" y="207522"/>
                  <a:pt x="0" y="21033"/>
                </a:cubicBezTo>
                <a:close/>
              </a:path>
            </a:pathLst>
          </a:custGeom>
          <a:solidFill>
            <a:srgbClr val="EB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Abgerundetes Rechteck 8"/>
          <p:cNvSpPr/>
          <p:nvPr userDrawn="1"/>
        </p:nvSpPr>
        <p:spPr>
          <a:xfrm>
            <a:off x="-5087" y="787092"/>
            <a:ext cx="138632" cy="574277"/>
          </a:xfrm>
          <a:custGeom>
            <a:avLst/>
            <a:gdLst>
              <a:gd name="connsiteX0" fmla="*/ 0 w 280738"/>
              <a:gd name="connsiteY0" fmla="*/ 46791 h 605422"/>
              <a:gd name="connsiteX1" fmla="*/ 46791 w 280738"/>
              <a:gd name="connsiteY1" fmla="*/ 0 h 605422"/>
              <a:gd name="connsiteX2" fmla="*/ 233947 w 280738"/>
              <a:gd name="connsiteY2" fmla="*/ 0 h 605422"/>
              <a:gd name="connsiteX3" fmla="*/ 280738 w 280738"/>
              <a:gd name="connsiteY3" fmla="*/ 46791 h 605422"/>
              <a:gd name="connsiteX4" fmla="*/ 280738 w 280738"/>
              <a:gd name="connsiteY4" fmla="*/ 558631 h 605422"/>
              <a:gd name="connsiteX5" fmla="*/ 233947 w 280738"/>
              <a:gd name="connsiteY5" fmla="*/ 605422 h 605422"/>
              <a:gd name="connsiteX6" fmla="*/ 46791 w 280738"/>
              <a:gd name="connsiteY6" fmla="*/ 605422 h 605422"/>
              <a:gd name="connsiteX7" fmla="*/ 0 w 280738"/>
              <a:gd name="connsiteY7" fmla="*/ 558631 h 605422"/>
              <a:gd name="connsiteX8" fmla="*/ 0 w 280738"/>
              <a:gd name="connsiteY8" fmla="*/ 46791 h 605422"/>
              <a:gd name="connsiteX0" fmla="*/ 140494 w 280738"/>
              <a:gd name="connsiteY0" fmla="*/ 65841 h 605422"/>
              <a:gd name="connsiteX1" fmla="*/ 46791 w 280738"/>
              <a:gd name="connsiteY1" fmla="*/ 0 h 605422"/>
              <a:gd name="connsiteX2" fmla="*/ 233947 w 280738"/>
              <a:gd name="connsiteY2" fmla="*/ 0 h 605422"/>
              <a:gd name="connsiteX3" fmla="*/ 280738 w 280738"/>
              <a:gd name="connsiteY3" fmla="*/ 46791 h 605422"/>
              <a:gd name="connsiteX4" fmla="*/ 280738 w 280738"/>
              <a:gd name="connsiteY4" fmla="*/ 558631 h 605422"/>
              <a:gd name="connsiteX5" fmla="*/ 233947 w 280738"/>
              <a:gd name="connsiteY5" fmla="*/ 605422 h 605422"/>
              <a:gd name="connsiteX6" fmla="*/ 46791 w 280738"/>
              <a:gd name="connsiteY6" fmla="*/ 605422 h 605422"/>
              <a:gd name="connsiteX7" fmla="*/ 0 w 280738"/>
              <a:gd name="connsiteY7" fmla="*/ 558631 h 605422"/>
              <a:gd name="connsiteX8" fmla="*/ 140494 w 280738"/>
              <a:gd name="connsiteY8" fmla="*/ 65841 h 605422"/>
              <a:gd name="connsiteX0" fmla="*/ 140494 w 280738"/>
              <a:gd name="connsiteY0" fmla="*/ 65841 h 605422"/>
              <a:gd name="connsiteX1" fmla="*/ 158710 w 280738"/>
              <a:gd name="connsiteY1" fmla="*/ 0 h 605422"/>
              <a:gd name="connsiteX2" fmla="*/ 233947 w 280738"/>
              <a:gd name="connsiteY2" fmla="*/ 0 h 605422"/>
              <a:gd name="connsiteX3" fmla="*/ 280738 w 280738"/>
              <a:gd name="connsiteY3" fmla="*/ 46791 h 605422"/>
              <a:gd name="connsiteX4" fmla="*/ 280738 w 280738"/>
              <a:gd name="connsiteY4" fmla="*/ 558631 h 605422"/>
              <a:gd name="connsiteX5" fmla="*/ 233947 w 280738"/>
              <a:gd name="connsiteY5" fmla="*/ 605422 h 605422"/>
              <a:gd name="connsiteX6" fmla="*/ 46791 w 280738"/>
              <a:gd name="connsiteY6" fmla="*/ 605422 h 605422"/>
              <a:gd name="connsiteX7" fmla="*/ 0 w 280738"/>
              <a:gd name="connsiteY7" fmla="*/ 558631 h 605422"/>
              <a:gd name="connsiteX8" fmla="*/ 140494 w 280738"/>
              <a:gd name="connsiteY8" fmla="*/ 65841 h 605422"/>
              <a:gd name="connsiteX0" fmla="*/ 97299 w 237543"/>
              <a:gd name="connsiteY0" fmla="*/ 65841 h 605422"/>
              <a:gd name="connsiteX1" fmla="*/ 115515 w 237543"/>
              <a:gd name="connsiteY1" fmla="*/ 0 h 605422"/>
              <a:gd name="connsiteX2" fmla="*/ 190752 w 237543"/>
              <a:gd name="connsiteY2" fmla="*/ 0 h 605422"/>
              <a:gd name="connsiteX3" fmla="*/ 237543 w 237543"/>
              <a:gd name="connsiteY3" fmla="*/ 46791 h 605422"/>
              <a:gd name="connsiteX4" fmla="*/ 237543 w 237543"/>
              <a:gd name="connsiteY4" fmla="*/ 558631 h 605422"/>
              <a:gd name="connsiteX5" fmla="*/ 190752 w 237543"/>
              <a:gd name="connsiteY5" fmla="*/ 605422 h 605422"/>
              <a:gd name="connsiteX6" fmla="*/ 3596 w 237543"/>
              <a:gd name="connsiteY6" fmla="*/ 605422 h 605422"/>
              <a:gd name="connsiteX7" fmla="*/ 99680 w 237543"/>
              <a:gd name="connsiteY7" fmla="*/ 563394 h 605422"/>
              <a:gd name="connsiteX8" fmla="*/ 97299 w 237543"/>
              <a:gd name="connsiteY8" fmla="*/ 65841 h 605422"/>
              <a:gd name="connsiteX0" fmla="*/ 1051 w 141295"/>
              <a:gd name="connsiteY0" fmla="*/ 65841 h 605422"/>
              <a:gd name="connsiteX1" fmla="*/ 19267 w 141295"/>
              <a:gd name="connsiteY1" fmla="*/ 0 h 605422"/>
              <a:gd name="connsiteX2" fmla="*/ 94504 w 141295"/>
              <a:gd name="connsiteY2" fmla="*/ 0 h 605422"/>
              <a:gd name="connsiteX3" fmla="*/ 141295 w 141295"/>
              <a:gd name="connsiteY3" fmla="*/ 46791 h 605422"/>
              <a:gd name="connsiteX4" fmla="*/ 141295 w 141295"/>
              <a:gd name="connsiteY4" fmla="*/ 558631 h 605422"/>
              <a:gd name="connsiteX5" fmla="*/ 94504 w 141295"/>
              <a:gd name="connsiteY5" fmla="*/ 605422 h 605422"/>
              <a:gd name="connsiteX6" fmla="*/ 16886 w 141295"/>
              <a:gd name="connsiteY6" fmla="*/ 605422 h 605422"/>
              <a:gd name="connsiteX7" fmla="*/ 3432 w 141295"/>
              <a:gd name="connsiteY7" fmla="*/ 563394 h 605422"/>
              <a:gd name="connsiteX8" fmla="*/ 1051 w 141295"/>
              <a:gd name="connsiteY8" fmla="*/ 65841 h 605422"/>
              <a:gd name="connsiteX0" fmla="*/ 1906 w 142150"/>
              <a:gd name="connsiteY0" fmla="*/ 65841 h 605422"/>
              <a:gd name="connsiteX1" fmla="*/ 20122 w 142150"/>
              <a:gd name="connsiteY1" fmla="*/ 0 h 605422"/>
              <a:gd name="connsiteX2" fmla="*/ 95359 w 142150"/>
              <a:gd name="connsiteY2" fmla="*/ 0 h 605422"/>
              <a:gd name="connsiteX3" fmla="*/ 142150 w 142150"/>
              <a:gd name="connsiteY3" fmla="*/ 46791 h 605422"/>
              <a:gd name="connsiteX4" fmla="*/ 142150 w 142150"/>
              <a:gd name="connsiteY4" fmla="*/ 558631 h 605422"/>
              <a:gd name="connsiteX5" fmla="*/ 95359 w 142150"/>
              <a:gd name="connsiteY5" fmla="*/ 605422 h 605422"/>
              <a:gd name="connsiteX6" fmla="*/ 17741 w 142150"/>
              <a:gd name="connsiteY6" fmla="*/ 605422 h 605422"/>
              <a:gd name="connsiteX7" fmla="*/ 1905 w 142150"/>
              <a:gd name="connsiteY7" fmla="*/ 563394 h 605422"/>
              <a:gd name="connsiteX8" fmla="*/ 1906 w 142150"/>
              <a:gd name="connsiteY8" fmla="*/ 65841 h 605422"/>
              <a:gd name="connsiteX0" fmla="*/ 1906 w 142150"/>
              <a:gd name="connsiteY0" fmla="*/ 65841 h 614947"/>
              <a:gd name="connsiteX1" fmla="*/ 20122 w 142150"/>
              <a:gd name="connsiteY1" fmla="*/ 0 h 614947"/>
              <a:gd name="connsiteX2" fmla="*/ 95359 w 142150"/>
              <a:gd name="connsiteY2" fmla="*/ 0 h 614947"/>
              <a:gd name="connsiteX3" fmla="*/ 142150 w 142150"/>
              <a:gd name="connsiteY3" fmla="*/ 46791 h 614947"/>
              <a:gd name="connsiteX4" fmla="*/ 142150 w 142150"/>
              <a:gd name="connsiteY4" fmla="*/ 558631 h 614947"/>
              <a:gd name="connsiteX5" fmla="*/ 95359 w 142150"/>
              <a:gd name="connsiteY5" fmla="*/ 605422 h 614947"/>
              <a:gd name="connsiteX6" fmla="*/ 17741 w 142150"/>
              <a:gd name="connsiteY6" fmla="*/ 614947 h 614947"/>
              <a:gd name="connsiteX7" fmla="*/ 1905 w 142150"/>
              <a:gd name="connsiteY7" fmla="*/ 563394 h 614947"/>
              <a:gd name="connsiteX8" fmla="*/ 1906 w 142150"/>
              <a:gd name="connsiteY8" fmla="*/ 65841 h 614947"/>
              <a:gd name="connsiteX0" fmla="*/ 8672 w 148916"/>
              <a:gd name="connsiteY0" fmla="*/ 65841 h 614947"/>
              <a:gd name="connsiteX1" fmla="*/ 12600 w 148916"/>
              <a:gd name="connsiteY1" fmla="*/ 0 h 614947"/>
              <a:gd name="connsiteX2" fmla="*/ 102125 w 148916"/>
              <a:gd name="connsiteY2" fmla="*/ 0 h 614947"/>
              <a:gd name="connsiteX3" fmla="*/ 148916 w 148916"/>
              <a:gd name="connsiteY3" fmla="*/ 46791 h 614947"/>
              <a:gd name="connsiteX4" fmla="*/ 148916 w 148916"/>
              <a:gd name="connsiteY4" fmla="*/ 558631 h 614947"/>
              <a:gd name="connsiteX5" fmla="*/ 102125 w 148916"/>
              <a:gd name="connsiteY5" fmla="*/ 605422 h 614947"/>
              <a:gd name="connsiteX6" fmla="*/ 24507 w 148916"/>
              <a:gd name="connsiteY6" fmla="*/ 614947 h 614947"/>
              <a:gd name="connsiteX7" fmla="*/ 8671 w 148916"/>
              <a:gd name="connsiteY7" fmla="*/ 563394 h 614947"/>
              <a:gd name="connsiteX8" fmla="*/ 8672 w 148916"/>
              <a:gd name="connsiteY8" fmla="*/ 65841 h 614947"/>
              <a:gd name="connsiteX0" fmla="*/ 4203 w 144447"/>
              <a:gd name="connsiteY0" fmla="*/ 65841 h 614947"/>
              <a:gd name="connsiteX1" fmla="*/ 15274 w 144447"/>
              <a:gd name="connsiteY1" fmla="*/ 0 h 614947"/>
              <a:gd name="connsiteX2" fmla="*/ 97656 w 144447"/>
              <a:gd name="connsiteY2" fmla="*/ 0 h 614947"/>
              <a:gd name="connsiteX3" fmla="*/ 144447 w 144447"/>
              <a:gd name="connsiteY3" fmla="*/ 46791 h 614947"/>
              <a:gd name="connsiteX4" fmla="*/ 144447 w 144447"/>
              <a:gd name="connsiteY4" fmla="*/ 558631 h 614947"/>
              <a:gd name="connsiteX5" fmla="*/ 97656 w 144447"/>
              <a:gd name="connsiteY5" fmla="*/ 605422 h 614947"/>
              <a:gd name="connsiteX6" fmla="*/ 20038 w 144447"/>
              <a:gd name="connsiteY6" fmla="*/ 614947 h 614947"/>
              <a:gd name="connsiteX7" fmla="*/ 4202 w 144447"/>
              <a:gd name="connsiteY7" fmla="*/ 563394 h 614947"/>
              <a:gd name="connsiteX8" fmla="*/ 4203 w 144447"/>
              <a:gd name="connsiteY8" fmla="*/ 65841 h 614947"/>
              <a:gd name="connsiteX0" fmla="*/ 2969 w 143213"/>
              <a:gd name="connsiteY0" fmla="*/ 65841 h 614947"/>
              <a:gd name="connsiteX1" fmla="*/ 16422 w 143213"/>
              <a:gd name="connsiteY1" fmla="*/ 0 h 614947"/>
              <a:gd name="connsiteX2" fmla="*/ 96422 w 143213"/>
              <a:gd name="connsiteY2" fmla="*/ 0 h 614947"/>
              <a:gd name="connsiteX3" fmla="*/ 143213 w 143213"/>
              <a:gd name="connsiteY3" fmla="*/ 46791 h 614947"/>
              <a:gd name="connsiteX4" fmla="*/ 143213 w 143213"/>
              <a:gd name="connsiteY4" fmla="*/ 558631 h 614947"/>
              <a:gd name="connsiteX5" fmla="*/ 96422 w 143213"/>
              <a:gd name="connsiteY5" fmla="*/ 605422 h 614947"/>
              <a:gd name="connsiteX6" fmla="*/ 18804 w 143213"/>
              <a:gd name="connsiteY6" fmla="*/ 614947 h 614947"/>
              <a:gd name="connsiteX7" fmla="*/ 2968 w 143213"/>
              <a:gd name="connsiteY7" fmla="*/ 563394 h 614947"/>
              <a:gd name="connsiteX8" fmla="*/ 2969 w 143213"/>
              <a:gd name="connsiteY8" fmla="*/ 65841 h 614947"/>
              <a:gd name="connsiteX0" fmla="*/ 2969 w 143213"/>
              <a:gd name="connsiteY0" fmla="*/ 65841 h 607804"/>
              <a:gd name="connsiteX1" fmla="*/ 16422 w 143213"/>
              <a:gd name="connsiteY1" fmla="*/ 0 h 607804"/>
              <a:gd name="connsiteX2" fmla="*/ 96422 w 143213"/>
              <a:gd name="connsiteY2" fmla="*/ 0 h 607804"/>
              <a:gd name="connsiteX3" fmla="*/ 143213 w 143213"/>
              <a:gd name="connsiteY3" fmla="*/ 46791 h 607804"/>
              <a:gd name="connsiteX4" fmla="*/ 143213 w 143213"/>
              <a:gd name="connsiteY4" fmla="*/ 558631 h 607804"/>
              <a:gd name="connsiteX5" fmla="*/ 96422 w 143213"/>
              <a:gd name="connsiteY5" fmla="*/ 605422 h 607804"/>
              <a:gd name="connsiteX6" fmla="*/ 16423 w 143213"/>
              <a:gd name="connsiteY6" fmla="*/ 607804 h 607804"/>
              <a:gd name="connsiteX7" fmla="*/ 2968 w 143213"/>
              <a:gd name="connsiteY7" fmla="*/ 563394 h 607804"/>
              <a:gd name="connsiteX8" fmla="*/ 2969 w 143213"/>
              <a:gd name="connsiteY8" fmla="*/ 65841 h 60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213" h="607804">
                <a:moveTo>
                  <a:pt x="2969" y="65841"/>
                </a:moveTo>
                <a:cubicBezTo>
                  <a:pt x="2969" y="39999"/>
                  <a:pt x="-9420" y="0"/>
                  <a:pt x="16422" y="0"/>
                </a:cubicBezTo>
                <a:lnTo>
                  <a:pt x="96422" y="0"/>
                </a:lnTo>
                <a:cubicBezTo>
                  <a:pt x="122264" y="0"/>
                  <a:pt x="143213" y="20949"/>
                  <a:pt x="143213" y="46791"/>
                </a:cubicBezTo>
                <a:lnTo>
                  <a:pt x="143213" y="558631"/>
                </a:lnTo>
                <a:cubicBezTo>
                  <a:pt x="143213" y="584473"/>
                  <a:pt x="122264" y="605422"/>
                  <a:pt x="96422" y="605422"/>
                </a:cubicBezTo>
                <a:lnTo>
                  <a:pt x="16423" y="607804"/>
                </a:lnTo>
                <a:cubicBezTo>
                  <a:pt x="-9419" y="607804"/>
                  <a:pt x="2968" y="589236"/>
                  <a:pt x="2968" y="563394"/>
                </a:cubicBezTo>
                <a:cubicBezTo>
                  <a:pt x="2968" y="392781"/>
                  <a:pt x="2969" y="236454"/>
                  <a:pt x="2969" y="65841"/>
                </a:cubicBezTo>
                <a:close/>
              </a:path>
            </a:pathLst>
          </a:custGeom>
          <a:solidFill>
            <a:srgbClr val="006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86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B28E9-A0F6-4C4C-82E1-43880D6F089D}" type="datetime1">
              <a:rPr lang="de-DE" smtClean="0"/>
              <a:t>10.03.2023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6035C-02E7-4ABD-BFD9-245C7BCD6DC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844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767E7327-41F9-C873-B2C0-F45D036F731F}"/>
              </a:ext>
            </a:extLst>
          </p:cNvPr>
          <p:cNvSpPr/>
          <p:nvPr/>
        </p:nvSpPr>
        <p:spPr>
          <a:xfrm>
            <a:off x="812579" y="4282095"/>
            <a:ext cx="6130637" cy="2244435"/>
          </a:xfrm>
          <a:prstGeom prst="roundRect">
            <a:avLst/>
          </a:prstGeom>
          <a:solidFill>
            <a:srgbClr val="EB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TheSansOffice" panose="020B0503040302060204"/>
              </a:rPr>
              <a:t>Neue Partnerschaften für den Klimaschutz</a:t>
            </a:r>
          </a:p>
          <a:p>
            <a:pPr algn="ctr"/>
            <a:r>
              <a:rPr lang="de-DE" sz="2000" b="1" dirty="0">
                <a:latin typeface="TheSansOffice" panose="020B0503040302060204"/>
              </a:rPr>
              <a:t>Chancen für Religionsgemeinschaften und Kommunen in ländlichen Räumen – 14.03.2023</a:t>
            </a:r>
          </a:p>
        </p:txBody>
      </p:sp>
    </p:spTree>
    <p:extLst>
      <p:ext uri="{BB962C8B-B14F-4D97-AF65-F5344CB8AC3E}">
        <p14:creationId xmlns:p14="http://schemas.microsoft.com/office/powerpoint/2010/main" val="727021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2DDF-957B-4AC0-A181-6E53DF8B530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62890" y="1100741"/>
            <a:ext cx="4408973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25000"/>
              </a:spcBef>
              <a:buClr>
                <a:srgbClr val="EB690B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  <a:latin typeface="TheSansOffice" panose="020B0503040302060204" pitchFamily="34" charset="0"/>
              </a:rPr>
              <a:t>Entwicklungspartnerschaft zwischen Kirchenkreis Schleswig Holstein, Stadt Kappeln und cambio</a:t>
            </a:r>
          </a:p>
          <a:p>
            <a:pPr marL="628650" lvl="1" indent="-342900" eaLnBrk="1" hangingPunct="1">
              <a:spcBef>
                <a:spcPct val="25000"/>
              </a:spcBef>
              <a:buClr>
                <a:srgbClr val="EB690B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  <a:latin typeface="TheSansOffice" panose="020B0503040302060204" pitchFamily="34" charset="0"/>
              </a:rPr>
              <a:t>36 Monate Laufzeit</a:t>
            </a:r>
          </a:p>
          <a:p>
            <a:pPr marL="0" indent="0" eaLnBrk="1" hangingPunct="1">
              <a:spcBef>
                <a:spcPct val="25000"/>
              </a:spcBef>
              <a:buClr>
                <a:srgbClr val="EB690B"/>
              </a:buClr>
            </a:pPr>
            <a:endParaRPr lang="de-DE" dirty="0">
              <a:solidFill>
                <a:srgbClr val="002060"/>
              </a:solidFill>
              <a:latin typeface="TheSansOffice" panose="020B0503040302060204" pitchFamily="34" charset="0"/>
            </a:endParaRPr>
          </a:p>
          <a:p>
            <a:pPr marL="342900" indent="-342900" eaLnBrk="1" hangingPunct="1">
              <a:spcBef>
                <a:spcPct val="25000"/>
              </a:spcBef>
              <a:buClr>
                <a:srgbClr val="EB690B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  <a:latin typeface="TheSansOffice" panose="020B0503040302060204" pitchFamily="34" charset="0"/>
              </a:rPr>
              <a:t>Enge Zusammenarbeit zwischen den Entwicklungspartnern im Bereich Öffentlichkeitsarbeit</a:t>
            </a:r>
          </a:p>
          <a:p>
            <a:pPr marL="342900" indent="-342900" eaLnBrk="1" hangingPunct="1">
              <a:spcBef>
                <a:spcPct val="25000"/>
              </a:spcBef>
              <a:buClr>
                <a:srgbClr val="EB690B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  <a:latin typeface="TheSansOffice" panose="020B0503040302060204" pitchFamily="34" charset="0"/>
              </a:rPr>
              <a:t>Gemeinsame Evaluation und evtl. Verlängerung auf 5 Jahre</a:t>
            </a:r>
          </a:p>
        </p:txBody>
      </p:sp>
      <p:pic>
        <p:nvPicPr>
          <p:cNvPr id="1026" name="Grafik 2">
            <a:extLst>
              <a:ext uri="{FF2B5EF4-FFF2-40B4-BE49-F238E27FC236}">
                <a16:creationId xmlns:a16="http://schemas.microsoft.com/office/drawing/2014/main" id="{C68A5CE9-4480-2354-6F42-47EC77D3E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686" y="389705"/>
            <a:ext cx="7627314" cy="418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C590D22-CC6B-321E-C359-6D1480228813}"/>
              </a:ext>
            </a:extLst>
          </p:cNvPr>
          <p:cNvSpPr txBox="1"/>
          <p:nvPr/>
        </p:nvSpPr>
        <p:spPr>
          <a:xfrm>
            <a:off x="5324251" y="4306967"/>
            <a:ext cx="580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5000"/>
              </a:spcBef>
              <a:buClr>
                <a:srgbClr val="EB690B"/>
              </a:buClr>
            </a:pPr>
            <a:endParaRPr lang="de-DE" dirty="0">
              <a:solidFill>
                <a:srgbClr val="002060"/>
              </a:solidFill>
              <a:latin typeface="TheSansOffice" panose="020B0503040302060204" pitchFamily="34" charset="0"/>
            </a:endParaRPr>
          </a:p>
          <a:p>
            <a:pPr marL="342900" indent="-342900" eaLnBrk="1" hangingPunct="1">
              <a:spcBef>
                <a:spcPct val="25000"/>
              </a:spcBef>
              <a:buClr>
                <a:srgbClr val="EB690B"/>
              </a:buClr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2060"/>
                </a:solidFill>
                <a:latin typeface="TheSansOffice" panose="020B0503040302060204" pitchFamily="34" charset="0"/>
              </a:rPr>
              <a:t>Start im November 2021</a:t>
            </a:r>
          </a:p>
          <a:p>
            <a:pPr marL="342900" indent="-342900" eaLnBrk="1" hangingPunct="1">
              <a:spcBef>
                <a:spcPct val="25000"/>
              </a:spcBef>
              <a:buClr>
                <a:srgbClr val="EB690B"/>
              </a:buClr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2060"/>
                </a:solidFill>
                <a:latin typeface="TheSansOffice" panose="020B0503040302060204" pitchFamily="34" charset="0"/>
              </a:rPr>
              <a:t>2 e-Autos (Renault Zoé)</a:t>
            </a:r>
          </a:p>
          <a:p>
            <a:pPr marL="342900" indent="-342900" eaLnBrk="1" hangingPunct="1">
              <a:spcBef>
                <a:spcPct val="25000"/>
              </a:spcBef>
              <a:buClr>
                <a:srgbClr val="EB690B"/>
              </a:buClr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2060"/>
                </a:solidFill>
                <a:latin typeface="TheSansOffice" panose="020B0503040302060204" pitchFamily="34" charset="0"/>
              </a:rPr>
              <a:t>Stadt und Kirchenkreis als erste Nutzende (Einsparung eigener Fuhrparkkapazitäten, Auslastung werktags)</a:t>
            </a:r>
          </a:p>
          <a:p>
            <a:pPr marL="342900" indent="-342900" eaLnBrk="1" hangingPunct="1">
              <a:spcBef>
                <a:spcPct val="25000"/>
              </a:spcBef>
              <a:buClr>
                <a:srgbClr val="EB690B"/>
              </a:buClr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2060"/>
                </a:solidFill>
                <a:latin typeface="TheSansOffice" panose="020B0503040302060204" pitchFamily="34" charset="0"/>
              </a:rPr>
              <a:t>Fehlende Umsätze werden ausgeglichen (750€ pro Auto und Monat)</a:t>
            </a:r>
          </a:p>
        </p:txBody>
      </p:sp>
    </p:spTree>
    <p:extLst>
      <p:ext uri="{BB962C8B-B14F-4D97-AF65-F5344CB8AC3E}">
        <p14:creationId xmlns:p14="http://schemas.microsoft.com/office/powerpoint/2010/main" val="4000518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2DDF-957B-4AC0-A181-6E53DF8B530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147031" y="543523"/>
            <a:ext cx="8035655" cy="471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spcBef>
                <a:spcPct val="25000"/>
              </a:spcBef>
              <a:defRPr/>
            </a:pPr>
            <a:endParaRPr lang="de-DE" sz="1800" b="1" dirty="0">
              <a:solidFill>
                <a:srgbClr val="002060"/>
              </a:solidFill>
              <a:latin typeface="TheSansOffice" panose="020B0503040302060204" pitchFamily="34" charset="0"/>
            </a:endParaRPr>
          </a:p>
          <a:p>
            <a:pPr marL="0" indent="0" algn="ctr">
              <a:spcBef>
                <a:spcPct val="25000"/>
              </a:spcBef>
              <a:defRPr/>
            </a:pPr>
            <a:endParaRPr lang="de-DE" sz="1800" b="1" dirty="0">
              <a:solidFill>
                <a:srgbClr val="002060"/>
              </a:solidFill>
              <a:latin typeface="TheSansOffice" panose="020B0503040302060204" pitchFamily="34" charset="0"/>
            </a:endParaRPr>
          </a:p>
          <a:p>
            <a:pPr marL="0" indent="0" algn="ctr">
              <a:spcBef>
                <a:spcPct val="25000"/>
              </a:spcBef>
              <a:defRPr/>
            </a:pPr>
            <a:r>
              <a:rPr lang="de-DE" sz="2800" b="1" dirty="0">
                <a:solidFill>
                  <a:srgbClr val="002060"/>
                </a:solidFill>
                <a:latin typeface="TheSansOffice" panose="020B0503040302060204" pitchFamily="34" charset="0"/>
              </a:rPr>
              <a:t>Vielen Dank für eure Aufmerksamkeit</a:t>
            </a:r>
          </a:p>
          <a:p>
            <a:pPr marL="0" lvl="1" indent="0" algn="ctr">
              <a:spcBef>
                <a:spcPct val="25000"/>
              </a:spcBef>
              <a:defRPr/>
            </a:pPr>
            <a:endParaRPr lang="de-DE" sz="1800" dirty="0">
              <a:solidFill>
                <a:srgbClr val="002060"/>
              </a:solidFill>
              <a:latin typeface="TheSansOffice" panose="020B0503040302060204" pitchFamily="34" charset="0"/>
            </a:endParaRPr>
          </a:p>
          <a:p>
            <a:pPr marL="0" lvl="1" indent="0" algn="ctr">
              <a:spcBef>
                <a:spcPct val="25000"/>
              </a:spcBef>
              <a:defRPr/>
            </a:pPr>
            <a:endParaRPr lang="de-DE" sz="1800" dirty="0">
              <a:solidFill>
                <a:srgbClr val="002060"/>
              </a:solidFill>
              <a:latin typeface="TheSansOffice" panose="020B0503040302060204" pitchFamily="34" charset="0"/>
            </a:endParaRPr>
          </a:p>
          <a:p>
            <a:pPr marL="0" lvl="1" indent="0" algn="ctr">
              <a:spcBef>
                <a:spcPct val="25000"/>
              </a:spcBef>
              <a:defRPr/>
            </a:pPr>
            <a:endParaRPr lang="de-DE" sz="1800" dirty="0">
              <a:solidFill>
                <a:srgbClr val="002060"/>
              </a:solidFill>
              <a:latin typeface="TheSansOffice" panose="020B0503040302060204" pitchFamily="34" charset="0"/>
            </a:endParaRPr>
          </a:p>
          <a:p>
            <a:pPr marL="0" lvl="1" indent="0" algn="ctr">
              <a:spcBef>
                <a:spcPct val="25000"/>
              </a:spcBef>
              <a:defRPr/>
            </a:pPr>
            <a:endParaRPr lang="de-DE" sz="1800" dirty="0">
              <a:solidFill>
                <a:srgbClr val="002060"/>
              </a:solidFill>
              <a:latin typeface="TheSansOffice" panose="020B0503040302060204" pitchFamily="34" charset="0"/>
            </a:endParaRPr>
          </a:p>
          <a:p>
            <a:pPr marL="0" lvl="1" indent="0" algn="ctr">
              <a:spcBef>
                <a:spcPct val="25000"/>
              </a:spcBef>
              <a:defRPr/>
            </a:pPr>
            <a:endParaRPr lang="de-DE" sz="1800" dirty="0">
              <a:solidFill>
                <a:srgbClr val="002060"/>
              </a:solidFill>
              <a:latin typeface="TheSansOffice" panose="020B0503040302060204" pitchFamily="34" charset="0"/>
            </a:endParaRPr>
          </a:p>
          <a:p>
            <a:pPr marL="0" lvl="1" indent="0" algn="ctr">
              <a:spcBef>
                <a:spcPct val="25000"/>
              </a:spcBef>
              <a:defRPr/>
            </a:pPr>
            <a:endParaRPr lang="de-DE" sz="1800" dirty="0">
              <a:solidFill>
                <a:srgbClr val="002060"/>
              </a:solidFill>
              <a:latin typeface="TheSansOffice" panose="020B0503040302060204" pitchFamily="34" charset="0"/>
            </a:endParaRPr>
          </a:p>
          <a:p>
            <a:pPr marL="0" lvl="1" indent="0" algn="ctr">
              <a:spcBef>
                <a:spcPct val="25000"/>
              </a:spcBef>
              <a:defRPr/>
            </a:pPr>
            <a:endParaRPr lang="de-DE" sz="1800" dirty="0">
              <a:solidFill>
                <a:srgbClr val="002060"/>
              </a:solidFill>
              <a:latin typeface="TheSansOffice" panose="020B0503040302060204" pitchFamily="34" charset="0"/>
            </a:endParaRPr>
          </a:p>
          <a:p>
            <a:pPr marL="0" lvl="1" indent="0" algn="ctr">
              <a:spcBef>
                <a:spcPct val="25000"/>
              </a:spcBef>
              <a:defRPr/>
            </a:pPr>
            <a:endParaRPr lang="de-DE" sz="1800" dirty="0">
              <a:solidFill>
                <a:srgbClr val="002060"/>
              </a:solidFill>
              <a:latin typeface="TheSansOffice" panose="020B0503040302060204" pitchFamily="34" charset="0"/>
            </a:endParaRPr>
          </a:p>
          <a:p>
            <a:pPr marL="0" lvl="1" indent="0" algn="ctr">
              <a:spcBef>
                <a:spcPct val="25000"/>
              </a:spcBef>
              <a:defRPr/>
            </a:pPr>
            <a:endParaRPr lang="de-DE" sz="1800" dirty="0">
              <a:solidFill>
                <a:srgbClr val="002060"/>
              </a:solidFill>
              <a:latin typeface="TheSansOffice" panose="020B0503040302060204" pitchFamily="34" charset="0"/>
            </a:endParaRPr>
          </a:p>
          <a:p>
            <a:pPr marL="0" lvl="1" indent="0" algn="ctr">
              <a:spcBef>
                <a:spcPct val="25000"/>
              </a:spcBef>
              <a:defRPr/>
            </a:pPr>
            <a:endParaRPr lang="de-DE" sz="1800" dirty="0">
              <a:solidFill>
                <a:srgbClr val="002060"/>
              </a:solidFill>
              <a:latin typeface="TheSansOffice" panose="020B0503040302060204" pitchFamily="34" charset="0"/>
            </a:endParaRPr>
          </a:p>
        </p:txBody>
      </p:sp>
      <p:pic>
        <p:nvPicPr>
          <p:cNvPr id="4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28" y="2387923"/>
            <a:ext cx="11690053" cy="2441517"/>
          </a:xfrm>
          <a:prstGeom prst="roundRect">
            <a:avLst>
              <a:gd name="adj" fmla="val 64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195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Breitbild</PresentationFormat>
  <Paragraphs>27</Paragraphs>
  <Slides>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Calibri Light</vt:lpstr>
      <vt:lpstr>Calibri</vt:lpstr>
      <vt:lpstr>TheSansOffice</vt:lpstr>
      <vt:lpstr>Arial</vt:lpstr>
      <vt:lpstr>Office</vt:lpstr>
      <vt:lpstr>PowerPoint-Präsentation</vt:lpstr>
      <vt:lpstr>PowerPoint-Präsentation</vt:lpstr>
      <vt:lpstr>PowerPoint-Präsentation</vt:lpstr>
    </vt:vector>
  </TitlesOfParts>
  <Company>Cambio Mobilitaetsservice GmbH &amp; Co. KG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Patrick.Hagenah</dc:creator>
  <cp:lastModifiedBy>Simon.Luebbe.lokal</cp:lastModifiedBy>
  <cp:revision>527</cp:revision>
  <cp:lastPrinted>2019-11-06T13:25:11Z</cp:lastPrinted>
  <dcterms:created xsi:type="dcterms:W3CDTF">2019-10-28T10:00:45Z</dcterms:created>
  <dcterms:modified xsi:type="dcterms:W3CDTF">2023-03-10T11:22:55Z</dcterms:modified>
</cp:coreProperties>
</file>