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7"/>
  </p:notesMasterIdLst>
  <p:handoutMasterIdLst>
    <p:handoutMasterId r:id="rId8"/>
  </p:handoutMasterIdLst>
  <p:sldIdLst>
    <p:sldId id="516" r:id="rId5"/>
    <p:sldId id="571" r:id="rId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B4"/>
    <a:srgbClr val="FD0D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941" autoAdjust="0"/>
  </p:normalViewPr>
  <p:slideViewPr>
    <p:cSldViewPr snapToGrid="0">
      <p:cViewPr>
        <p:scale>
          <a:sx n="54" d="100"/>
          <a:sy n="54" d="100"/>
        </p:scale>
        <p:origin x="1664" y="88"/>
      </p:cViewPr>
      <p:guideLst/>
    </p:cSldViewPr>
  </p:slideViewPr>
  <p:outlineViewPr>
    <p:cViewPr>
      <p:scale>
        <a:sx n="33" d="100"/>
        <a:sy n="33" d="100"/>
      </p:scale>
      <p:origin x="0" y="-1363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1936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ine Brandt" userId="005ea463-7c42-46f8-8aa7-b9651054d561" providerId="ADAL" clId="{27F1135D-7F5F-42EF-8355-1A6A38A7DBCD}"/>
    <pc:docChg chg="undo custSel addSld delSld modSld sldOrd">
      <pc:chgData name="Karoline Brandt" userId="005ea463-7c42-46f8-8aa7-b9651054d561" providerId="ADAL" clId="{27F1135D-7F5F-42EF-8355-1A6A38A7DBCD}" dt="2022-10-26T11:53:43.909" v="540"/>
      <pc:docMkLst>
        <pc:docMk/>
      </pc:docMkLst>
      <pc:sldChg chg="modSp mod">
        <pc:chgData name="Karoline Brandt" userId="005ea463-7c42-46f8-8aa7-b9651054d561" providerId="ADAL" clId="{27F1135D-7F5F-42EF-8355-1A6A38A7DBCD}" dt="2022-10-10T09:19:52.866" v="75" actId="113"/>
        <pc:sldMkLst>
          <pc:docMk/>
          <pc:sldMk cId="263863440" sldId="516"/>
        </pc:sldMkLst>
        <pc:spChg chg="mod">
          <ac:chgData name="Karoline Brandt" userId="005ea463-7c42-46f8-8aa7-b9651054d561" providerId="ADAL" clId="{27F1135D-7F5F-42EF-8355-1A6A38A7DBCD}" dt="2022-10-10T09:19:52.866" v="75" actId="113"/>
          <ac:spMkLst>
            <pc:docMk/>
            <pc:sldMk cId="263863440" sldId="516"/>
            <ac:spMk id="3" creationId="{720685E2-558F-9F48-B0D3-221173BEBDE3}"/>
          </ac:spMkLst>
        </pc:spChg>
      </pc:sldChg>
      <pc:sldChg chg="modSp del mod ord modShow modNotesTx">
        <pc:chgData name="Karoline Brandt" userId="005ea463-7c42-46f8-8aa7-b9651054d561" providerId="ADAL" clId="{27F1135D-7F5F-42EF-8355-1A6A38A7DBCD}" dt="2022-10-26T11:48:00.192" v="516" actId="47"/>
        <pc:sldMkLst>
          <pc:docMk/>
          <pc:sldMk cId="3984968797" sldId="521"/>
        </pc:sldMkLst>
        <pc:spChg chg="mod">
          <ac:chgData name="Karoline Brandt" userId="005ea463-7c42-46f8-8aa7-b9651054d561" providerId="ADAL" clId="{27F1135D-7F5F-42EF-8355-1A6A38A7DBCD}" dt="2022-10-10T09:18:53.085" v="60" actId="1035"/>
          <ac:spMkLst>
            <pc:docMk/>
            <pc:sldMk cId="3984968797" sldId="521"/>
            <ac:spMk id="4" creationId="{00000000-0000-0000-0000-000000000000}"/>
          </ac:spMkLst>
        </pc:spChg>
      </pc:sldChg>
      <pc:sldChg chg="addSp delSp modSp del mod modShow modNotesTx">
        <pc:chgData name="Karoline Brandt" userId="005ea463-7c42-46f8-8aa7-b9651054d561" providerId="ADAL" clId="{27F1135D-7F5F-42EF-8355-1A6A38A7DBCD}" dt="2022-10-26T11:47:58.758" v="515" actId="47"/>
        <pc:sldMkLst>
          <pc:docMk/>
          <pc:sldMk cId="3794865302" sldId="568"/>
        </pc:sldMkLst>
        <pc:spChg chg="mod">
          <ac:chgData name="Karoline Brandt" userId="005ea463-7c42-46f8-8aa7-b9651054d561" providerId="ADAL" clId="{27F1135D-7F5F-42EF-8355-1A6A38A7DBCD}" dt="2022-10-10T09:17:01.618" v="14" actId="255"/>
          <ac:spMkLst>
            <pc:docMk/>
            <pc:sldMk cId="3794865302" sldId="568"/>
            <ac:spMk id="5" creationId="{E0A8681C-DFDD-CE70-CD55-9726181BEE6B}"/>
          </ac:spMkLst>
        </pc:spChg>
        <pc:spChg chg="add del mod">
          <ac:chgData name="Karoline Brandt" userId="005ea463-7c42-46f8-8aa7-b9651054d561" providerId="ADAL" clId="{27F1135D-7F5F-42EF-8355-1A6A38A7DBCD}" dt="2022-10-10T09:21:10.618" v="111" actId="20577"/>
          <ac:spMkLst>
            <pc:docMk/>
            <pc:sldMk cId="3794865302" sldId="568"/>
            <ac:spMk id="6" creationId="{C3B68604-E875-2751-DE22-459C0445BCDD}"/>
          </ac:spMkLst>
        </pc:spChg>
        <pc:grpChg chg="mod">
          <ac:chgData name="Karoline Brandt" userId="005ea463-7c42-46f8-8aa7-b9651054d561" providerId="ADAL" clId="{27F1135D-7F5F-42EF-8355-1A6A38A7DBCD}" dt="2022-10-10T09:18:16.246" v="23" actId="1076"/>
          <ac:grpSpMkLst>
            <pc:docMk/>
            <pc:sldMk cId="3794865302" sldId="568"/>
            <ac:grpSpMk id="17" creationId="{5BED89DA-2F9D-444D-A9AB-17B474973EB8}"/>
          </ac:grpSpMkLst>
        </pc:grpChg>
        <pc:grpChg chg="mod">
          <ac:chgData name="Karoline Brandt" userId="005ea463-7c42-46f8-8aa7-b9651054d561" providerId="ADAL" clId="{27F1135D-7F5F-42EF-8355-1A6A38A7DBCD}" dt="2022-10-10T09:18:28.301" v="37" actId="1036"/>
          <ac:grpSpMkLst>
            <pc:docMk/>
            <pc:sldMk cId="3794865302" sldId="568"/>
            <ac:grpSpMk id="20" creationId="{CE915504-3B7E-45EC-A0A1-D96D78CE0D7D}"/>
          </ac:grpSpMkLst>
        </pc:grpChg>
        <pc:grpChg chg="mod">
          <ac:chgData name="Karoline Brandt" userId="005ea463-7c42-46f8-8aa7-b9651054d561" providerId="ADAL" clId="{27F1135D-7F5F-42EF-8355-1A6A38A7DBCD}" dt="2022-10-10T09:18:39.229" v="50" actId="1036"/>
          <ac:grpSpMkLst>
            <pc:docMk/>
            <pc:sldMk cId="3794865302" sldId="568"/>
            <ac:grpSpMk id="41" creationId="{BB40577E-162B-4561-AD63-A312148A3142}"/>
          </ac:grpSpMkLst>
        </pc:grpChg>
      </pc:sldChg>
      <pc:sldChg chg="addSp delSp modSp add mod modNotesTx">
        <pc:chgData name="Karoline Brandt" userId="005ea463-7c42-46f8-8aa7-b9651054d561" providerId="ADAL" clId="{27F1135D-7F5F-42EF-8355-1A6A38A7DBCD}" dt="2022-10-26T11:53:33.574" v="538" actId="14100"/>
        <pc:sldMkLst>
          <pc:docMk/>
          <pc:sldMk cId="3653880099" sldId="569"/>
        </pc:sldMkLst>
        <pc:spChg chg="mod">
          <ac:chgData name="Karoline Brandt" userId="005ea463-7c42-46f8-8aa7-b9651054d561" providerId="ADAL" clId="{27F1135D-7F5F-42EF-8355-1A6A38A7DBCD}" dt="2022-10-10T09:19:04.368" v="70" actId="1035"/>
          <ac:spMkLst>
            <pc:docMk/>
            <pc:sldMk cId="3653880099" sldId="569"/>
            <ac:spMk id="4" creationId="{00000000-0000-0000-0000-000000000000}"/>
          </ac:spMkLst>
        </pc:spChg>
        <pc:spChg chg="mod">
          <ac:chgData name="Karoline Brandt" userId="005ea463-7c42-46f8-8aa7-b9651054d561" providerId="ADAL" clId="{27F1135D-7F5F-42EF-8355-1A6A38A7DBCD}" dt="2022-10-10T09:19:16.369" v="74" actId="1036"/>
          <ac:spMkLst>
            <pc:docMk/>
            <pc:sldMk cId="3653880099" sldId="569"/>
            <ac:spMk id="9" creationId="{4B57E8DD-2D6C-5F1C-FEB6-84594F8D93AF}"/>
          </ac:spMkLst>
        </pc:spChg>
        <pc:spChg chg="del mod">
          <ac:chgData name="Karoline Brandt" userId="005ea463-7c42-46f8-8aa7-b9651054d561" providerId="ADAL" clId="{27F1135D-7F5F-42EF-8355-1A6A38A7DBCD}" dt="2022-10-26T11:46:52.075" v="512" actId="478"/>
          <ac:spMkLst>
            <pc:docMk/>
            <pc:sldMk cId="3653880099" sldId="569"/>
            <ac:spMk id="10" creationId="{CD9681EA-730A-4B39-B7C5-BF065A7D201D}"/>
          </ac:spMkLst>
        </pc:spChg>
        <pc:spChg chg="add del mod">
          <ac:chgData name="Karoline Brandt" userId="005ea463-7c42-46f8-8aa7-b9651054d561" providerId="ADAL" clId="{27F1135D-7F5F-42EF-8355-1A6A38A7DBCD}" dt="2022-10-26T11:46:56.125" v="513" actId="478"/>
          <ac:spMkLst>
            <pc:docMk/>
            <pc:sldMk cId="3653880099" sldId="569"/>
            <ac:spMk id="12" creationId="{EF90E416-ED07-407A-005C-434B24F8D544}"/>
          </ac:spMkLst>
        </pc:spChg>
        <pc:spChg chg="mod">
          <ac:chgData name="Karoline Brandt" userId="005ea463-7c42-46f8-8aa7-b9651054d561" providerId="ADAL" clId="{27F1135D-7F5F-42EF-8355-1A6A38A7DBCD}" dt="2022-10-26T11:48:13.356" v="518" actId="20577"/>
          <ac:spMkLst>
            <pc:docMk/>
            <pc:sldMk cId="3653880099" sldId="569"/>
            <ac:spMk id="16" creationId="{00000000-0000-0000-0000-000000000000}"/>
          </ac:spMkLst>
        </pc:spChg>
        <pc:picChg chg="add mod">
          <ac:chgData name="Karoline Brandt" userId="005ea463-7c42-46f8-8aa7-b9651054d561" providerId="ADAL" clId="{27F1135D-7F5F-42EF-8355-1A6A38A7DBCD}" dt="2022-10-26T11:53:33.574" v="538" actId="14100"/>
          <ac:picMkLst>
            <pc:docMk/>
            <pc:sldMk cId="3653880099" sldId="569"/>
            <ac:picMk id="3" creationId="{B789A9FE-83CF-9E91-50D3-3310FFA70307}"/>
          </ac:picMkLst>
        </pc:picChg>
        <pc:picChg chg="del">
          <ac:chgData name="Karoline Brandt" userId="005ea463-7c42-46f8-8aa7-b9651054d561" providerId="ADAL" clId="{27F1135D-7F5F-42EF-8355-1A6A38A7DBCD}" dt="2022-10-10T09:16:10.563" v="3" actId="478"/>
          <ac:picMkLst>
            <pc:docMk/>
            <pc:sldMk cId="3653880099" sldId="569"/>
            <ac:picMk id="3" creationId="{E4F99CE5-EEBC-A127-5531-2A7041478309}"/>
          </ac:picMkLst>
        </pc:picChg>
        <pc:picChg chg="add mod">
          <ac:chgData name="Karoline Brandt" userId="005ea463-7c42-46f8-8aa7-b9651054d561" providerId="ADAL" clId="{27F1135D-7F5F-42EF-8355-1A6A38A7DBCD}" dt="2022-10-10T09:16:11.034" v="4"/>
          <ac:picMkLst>
            <pc:docMk/>
            <pc:sldMk cId="3653880099" sldId="569"/>
            <ac:picMk id="7" creationId="{907E72EF-1203-8339-DE33-BA8E61A8E005}"/>
          </ac:picMkLst>
        </pc:picChg>
        <pc:picChg chg="add mod">
          <ac:chgData name="Karoline Brandt" userId="005ea463-7c42-46f8-8aa7-b9651054d561" providerId="ADAL" clId="{27F1135D-7F5F-42EF-8355-1A6A38A7DBCD}" dt="2022-10-10T09:16:11.034" v="4"/>
          <ac:picMkLst>
            <pc:docMk/>
            <pc:sldMk cId="3653880099" sldId="569"/>
            <ac:picMk id="11" creationId="{F3B7331D-416B-48E8-A9C3-4D2BD78FA7AA}"/>
          </ac:picMkLst>
        </pc:picChg>
      </pc:sldChg>
      <pc:sldChg chg="addSp delSp modSp add del mod ord modShow modNotesTx">
        <pc:chgData name="Karoline Brandt" userId="005ea463-7c42-46f8-8aa7-b9651054d561" providerId="ADAL" clId="{27F1135D-7F5F-42EF-8355-1A6A38A7DBCD}" dt="2022-10-26T11:47:57.909" v="514" actId="47"/>
        <pc:sldMkLst>
          <pc:docMk/>
          <pc:sldMk cId="2056717066" sldId="570"/>
        </pc:sldMkLst>
        <pc:spChg chg="add mod">
          <ac:chgData name="Karoline Brandt" userId="005ea463-7c42-46f8-8aa7-b9651054d561" providerId="ADAL" clId="{27F1135D-7F5F-42EF-8355-1A6A38A7DBCD}" dt="2022-10-10T09:27:26.501" v="221" actId="1036"/>
          <ac:spMkLst>
            <pc:docMk/>
            <pc:sldMk cId="2056717066" sldId="570"/>
            <ac:spMk id="2" creationId="{72592156-1E50-F199-D94C-EEB22D402977}"/>
          </ac:spMkLst>
        </pc:spChg>
        <pc:spChg chg="mod">
          <ac:chgData name="Karoline Brandt" userId="005ea463-7c42-46f8-8aa7-b9651054d561" providerId="ADAL" clId="{27F1135D-7F5F-42EF-8355-1A6A38A7DBCD}" dt="2022-10-10T09:27:07.818" v="205" actId="20577"/>
          <ac:spMkLst>
            <pc:docMk/>
            <pc:sldMk cId="2056717066" sldId="570"/>
            <ac:spMk id="6" creationId="{C3B68604-E875-2751-DE22-459C0445BCDD}"/>
          </ac:spMkLst>
        </pc:spChg>
        <pc:spChg chg="mod">
          <ac:chgData name="Karoline Brandt" userId="005ea463-7c42-46f8-8aa7-b9651054d561" providerId="ADAL" clId="{27F1135D-7F5F-42EF-8355-1A6A38A7DBCD}" dt="2022-10-10T09:27:26.501" v="221" actId="1036"/>
          <ac:spMkLst>
            <pc:docMk/>
            <pc:sldMk cId="2056717066" sldId="570"/>
            <ac:spMk id="7" creationId="{B4DCEE7A-DA08-8410-BE54-0654826B62DC}"/>
          </ac:spMkLst>
        </pc:spChg>
        <pc:spChg chg="mod">
          <ac:chgData name="Karoline Brandt" userId="005ea463-7c42-46f8-8aa7-b9651054d561" providerId="ADAL" clId="{27F1135D-7F5F-42EF-8355-1A6A38A7DBCD}" dt="2022-10-10T09:27:26.501" v="221" actId="1036"/>
          <ac:spMkLst>
            <pc:docMk/>
            <pc:sldMk cId="2056717066" sldId="570"/>
            <ac:spMk id="10" creationId="{A3AC83B5-4E90-2819-3592-4E4DD84AE271}"/>
          </ac:spMkLst>
        </pc:spChg>
        <pc:spChg chg="mod">
          <ac:chgData name="Karoline Brandt" userId="005ea463-7c42-46f8-8aa7-b9651054d561" providerId="ADAL" clId="{27F1135D-7F5F-42EF-8355-1A6A38A7DBCD}" dt="2022-10-10T09:27:26.501" v="221" actId="1036"/>
          <ac:spMkLst>
            <pc:docMk/>
            <pc:sldMk cId="2056717066" sldId="570"/>
            <ac:spMk id="24" creationId="{2A0C35DE-573C-F981-C42A-8D892B35CE71}"/>
          </ac:spMkLst>
        </pc:spChg>
        <pc:spChg chg="del">
          <ac:chgData name="Karoline Brandt" userId="005ea463-7c42-46f8-8aa7-b9651054d561" providerId="ADAL" clId="{27F1135D-7F5F-42EF-8355-1A6A38A7DBCD}" dt="2022-10-10T09:24:52.682" v="151" actId="478"/>
          <ac:spMkLst>
            <pc:docMk/>
            <pc:sldMk cId="2056717066" sldId="570"/>
            <ac:spMk id="47" creationId="{BE8B37C9-E6E8-4589-80CC-3785AC533B73}"/>
          </ac:spMkLst>
        </pc:spChg>
        <pc:spChg chg="del">
          <ac:chgData name="Karoline Brandt" userId="005ea463-7c42-46f8-8aa7-b9651054d561" providerId="ADAL" clId="{27F1135D-7F5F-42EF-8355-1A6A38A7DBCD}" dt="2022-10-10T09:24:52.682" v="151" actId="478"/>
          <ac:spMkLst>
            <pc:docMk/>
            <pc:sldMk cId="2056717066" sldId="570"/>
            <ac:spMk id="48" creationId="{E2FEC5D6-B1A0-464C-A7FE-C150E1F878F1}"/>
          </ac:spMkLst>
        </pc:spChg>
        <pc:spChg chg="del">
          <ac:chgData name="Karoline Brandt" userId="005ea463-7c42-46f8-8aa7-b9651054d561" providerId="ADAL" clId="{27F1135D-7F5F-42EF-8355-1A6A38A7DBCD}" dt="2022-10-10T09:24:52.682" v="151" actId="478"/>
          <ac:spMkLst>
            <pc:docMk/>
            <pc:sldMk cId="2056717066" sldId="570"/>
            <ac:spMk id="49" creationId="{7FEDE045-EC03-4383-8D7B-9CAC37A1B834}"/>
          </ac:spMkLst>
        </pc:spChg>
        <pc:spChg chg="mod">
          <ac:chgData name="Karoline Brandt" userId="005ea463-7c42-46f8-8aa7-b9651054d561" providerId="ADAL" clId="{27F1135D-7F5F-42EF-8355-1A6A38A7DBCD}" dt="2022-10-10T09:27:26.501" v="221" actId="1036"/>
          <ac:spMkLst>
            <pc:docMk/>
            <pc:sldMk cId="2056717066" sldId="570"/>
            <ac:spMk id="50" creationId="{37AD987B-E4D5-179F-C4A3-35F45210F6C8}"/>
          </ac:spMkLst>
        </pc:spChg>
        <pc:spChg chg="mod">
          <ac:chgData name="Karoline Brandt" userId="005ea463-7c42-46f8-8aa7-b9651054d561" providerId="ADAL" clId="{27F1135D-7F5F-42EF-8355-1A6A38A7DBCD}" dt="2022-10-10T09:27:26.501" v="221" actId="1036"/>
          <ac:spMkLst>
            <pc:docMk/>
            <pc:sldMk cId="2056717066" sldId="570"/>
            <ac:spMk id="53" creationId="{F704617A-09BF-5717-43F8-55B84814E2B0}"/>
          </ac:spMkLst>
        </pc:spChg>
        <pc:spChg chg="mod">
          <ac:chgData name="Karoline Brandt" userId="005ea463-7c42-46f8-8aa7-b9651054d561" providerId="ADAL" clId="{27F1135D-7F5F-42EF-8355-1A6A38A7DBCD}" dt="2022-10-10T09:27:26.501" v="221" actId="1036"/>
          <ac:spMkLst>
            <pc:docMk/>
            <pc:sldMk cId="2056717066" sldId="570"/>
            <ac:spMk id="56" creationId="{965B7312-28F5-ECC5-0805-099DBC033D9E}"/>
          </ac:spMkLst>
        </pc:spChg>
        <pc:spChg chg="add mod">
          <ac:chgData name="Karoline Brandt" userId="005ea463-7c42-46f8-8aa7-b9651054d561" providerId="ADAL" clId="{27F1135D-7F5F-42EF-8355-1A6A38A7DBCD}" dt="2022-10-10T09:27:23.185" v="210" actId="571"/>
          <ac:spMkLst>
            <pc:docMk/>
            <pc:sldMk cId="2056717066" sldId="570"/>
            <ac:spMk id="60" creationId="{F7C19772-4F5D-18F7-0E6A-1432D17AE549}"/>
          </ac:spMkLst>
        </pc:spChg>
        <pc:spChg chg="mod">
          <ac:chgData name="Karoline Brandt" userId="005ea463-7c42-46f8-8aa7-b9651054d561" providerId="ADAL" clId="{27F1135D-7F5F-42EF-8355-1A6A38A7DBCD}" dt="2022-10-10T09:27:23.185" v="210" actId="571"/>
          <ac:spMkLst>
            <pc:docMk/>
            <pc:sldMk cId="2056717066" sldId="570"/>
            <ac:spMk id="63" creationId="{3059ED91-7251-247E-9723-74EFBDB5858A}"/>
          </ac:spMkLst>
        </pc:spChg>
        <pc:spChg chg="mod">
          <ac:chgData name="Karoline Brandt" userId="005ea463-7c42-46f8-8aa7-b9651054d561" providerId="ADAL" clId="{27F1135D-7F5F-42EF-8355-1A6A38A7DBCD}" dt="2022-10-10T09:27:23.185" v="210" actId="571"/>
          <ac:spMkLst>
            <pc:docMk/>
            <pc:sldMk cId="2056717066" sldId="570"/>
            <ac:spMk id="66" creationId="{7DD87C04-C49C-4FE0-432A-FF5C1139382C}"/>
          </ac:spMkLst>
        </pc:spChg>
        <pc:spChg chg="mod">
          <ac:chgData name="Karoline Brandt" userId="005ea463-7c42-46f8-8aa7-b9651054d561" providerId="ADAL" clId="{27F1135D-7F5F-42EF-8355-1A6A38A7DBCD}" dt="2022-10-10T09:27:23.185" v="210" actId="571"/>
          <ac:spMkLst>
            <pc:docMk/>
            <pc:sldMk cId="2056717066" sldId="570"/>
            <ac:spMk id="69" creationId="{27DEF189-B659-4CE1-D177-73F1D99844FF}"/>
          </ac:spMkLst>
        </pc:spChg>
        <pc:spChg chg="mod">
          <ac:chgData name="Karoline Brandt" userId="005ea463-7c42-46f8-8aa7-b9651054d561" providerId="ADAL" clId="{27F1135D-7F5F-42EF-8355-1A6A38A7DBCD}" dt="2022-10-10T09:27:23.185" v="210" actId="571"/>
          <ac:spMkLst>
            <pc:docMk/>
            <pc:sldMk cId="2056717066" sldId="570"/>
            <ac:spMk id="72" creationId="{75DEFCC3-C75A-AE37-EDFB-F1C2782A4DAF}"/>
          </ac:spMkLst>
        </pc:spChg>
        <pc:spChg chg="mod">
          <ac:chgData name="Karoline Brandt" userId="005ea463-7c42-46f8-8aa7-b9651054d561" providerId="ADAL" clId="{27F1135D-7F5F-42EF-8355-1A6A38A7DBCD}" dt="2022-10-10T09:27:23.185" v="210" actId="571"/>
          <ac:spMkLst>
            <pc:docMk/>
            <pc:sldMk cId="2056717066" sldId="570"/>
            <ac:spMk id="75" creationId="{B03A112C-C660-5895-7FDA-EB5F1101833E}"/>
          </ac:spMkLst>
        </pc:spChg>
        <pc:spChg chg="mod">
          <ac:chgData name="Karoline Brandt" userId="005ea463-7c42-46f8-8aa7-b9651054d561" providerId="ADAL" clId="{27F1135D-7F5F-42EF-8355-1A6A38A7DBCD}" dt="2022-10-10T09:27:23.185" v="210" actId="571"/>
          <ac:spMkLst>
            <pc:docMk/>
            <pc:sldMk cId="2056717066" sldId="570"/>
            <ac:spMk id="78" creationId="{59B43FE8-8598-1E28-5DCC-0E3F16AF40A2}"/>
          </ac:spMkLst>
        </pc:spChg>
        <pc:grpChg chg="add mod">
          <ac:chgData name="Karoline Brandt" userId="005ea463-7c42-46f8-8aa7-b9651054d561" providerId="ADAL" clId="{27F1135D-7F5F-42EF-8355-1A6A38A7DBCD}" dt="2022-10-10T09:27:26.501" v="221" actId="1036"/>
          <ac:grpSpMkLst>
            <pc:docMk/>
            <pc:sldMk cId="2056717066" sldId="570"/>
            <ac:grpSpMk id="3" creationId="{7A4FEECD-3FE8-4D7F-A678-1D7B431B878B}"/>
          </ac:grpSpMkLst>
        </pc:grpChg>
        <pc:grpChg chg="add mod">
          <ac:chgData name="Karoline Brandt" userId="005ea463-7c42-46f8-8aa7-b9651054d561" providerId="ADAL" clId="{27F1135D-7F5F-42EF-8355-1A6A38A7DBCD}" dt="2022-10-10T09:27:26.501" v="221" actId="1036"/>
          <ac:grpSpMkLst>
            <pc:docMk/>
            <pc:sldMk cId="2056717066" sldId="570"/>
            <ac:grpSpMk id="8" creationId="{8A008801-3507-A529-D5E6-790B53AC1CB8}"/>
          </ac:grpSpMkLst>
        </pc:grpChg>
        <pc:grpChg chg="add mod">
          <ac:chgData name="Karoline Brandt" userId="005ea463-7c42-46f8-8aa7-b9651054d561" providerId="ADAL" clId="{27F1135D-7F5F-42EF-8355-1A6A38A7DBCD}" dt="2022-10-10T09:27:26.501" v="221" actId="1036"/>
          <ac:grpSpMkLst>
            <pc:docMk/>
            <pc:sldMk cId="2056717066" sldId="570"/>
            <ac:grpSpMk id="12" creationId="{E23CCD96-65D2-1A2F-2DA8-D45FC28F5EE6}"/>
          </ac:grpSpMkLst>
        </pc:grpChg>
        <pc:grpChg chg="del">
          <ac:chgData name="Karoline Brandt" userId="005ea463-7c42-46f8-8aa7-b9651054d561" providerId="ADAL" clId="{27F1135D-7F5F-42EF-8355-1A6A38A7DBCD}" dt="2022-10-10T09:25:05.485" v="153" actId="478"/>
          <ac:grpSpMkLst>
            <pc:docMk/>
            <pc:sldMk cId="2056717066" sldId="570"/>
            <ac:grpSpMk id="17" creationId="{5BED89DA-2F9D-444D-A9AB-17B474973EB8}"/>
          </ac:grpSpMkLst>
        </pc:grpChg>
        <pc:grpChg chg="del">
          <ac:chgData name="Karoline Brandt" userId="005ea463-7c42-46f8-8aa7-b9651054d561" providerId="ADAL" clId="{27F1135D-7F5F-42EF-8355-1A6A38A7DBCD}" dt="2022-10-10T09:25:05.485" v="153" actId="478"/>
          <ac:grpSpMkLst>
            <pc:docMk/>
            <pc:sldMk cId="2056717066" sldId="570"/>
            <ac:grpSpMk id="20" creationId="{CE915504-3B7E-45EC-A0A1-D96D78CE0D7D}"/>
          </ac:grpSpMkLst>
        </pc:grpChg>
        <pc:grpChg chg="add mod">
          <ac:chgData name="Karoline Brandt" userId="005ea463-7c42-46f8-8aa7-b9651054d561" providerId="ADAL" clId="{27F1135D-7F5F-42EF-8355-1A6A38A7DBCD}" dt="2022-10-10T09:27:26.501" v="221" actId="1036"/>
          <ac:grpSpMkLst>
            <pc:docMk/>
            <pc:sldMk cId="2056717066" sldId="570"/>
            <ac:grpSpMk id="25" creationId="{93792801-CD2D-F9CA-B81B-AB915036C694}"/>
          </ac:grpSpMkLst>
        </pc:grpChg>
        <pc:grpChg chg="del">
          <ac:chgData name="Karoline Brandt" userId="005ea463-7c42-46f8-8aa7-b9651054d561" providerId="ADAL" clId="{27F1135D-7F5F-42EF-8355-1A6A38A7DBCD}" dt="2022-10-10T09:25:05.485" v="153" actId="478"/>
          <ac:grpSpMkLst>
            <pc:docMk/>
            <pc:sldMk cId="2056717066" sldId="570"/>
            <ac:grpSpMk id="41" creationId="{BB40577E-162B-4561-AD63-A312148A3142}"/>
          </ac:grpSpMkLst>
        </pc:grpChg>
        <pc:grpChg chg="add mod">
          <ac:chgData name="Karoline Brandt" userId="005ea463-7c42-46f8-8aa7-b9651054d561" providerId="ADAL" clId="{27F1135D-7F5F-42EF-8355-1A6A38A7DBCD}" dt="2022-10-10T09:27:26.501" v="221" actId="1036"/>
          <ac:grpSpMkLst>
            <pc:docMk/>
            <pc:sldMk cId="2056717066" sldId="570"/>
            <ac:grpSpMk id="51" creationId="{2FACDF95-76EB-01CF-D711-23A6F8EEC7C2}"/>
          </ac:grpSpMkLst>
        </pc:grpChg>
        <pc:grpChg chg="add mod">
          <ac:chgData name="Karoline Brandt" userId="005ea463-7c42-46f8-8aa7-b9651054d561" providerId="ADAL" clId="{27F1135D-7F5F-42EF-8355-1A6A38A7DBCD}" dt="2022-10-10T09:27:26.501" v="221" actId="1036"/>
          <ac:grpSpMkLst>
            <pc:docMk/>
            <pc:sldMk cId="2056717066" sldId="570"/>
            <ac:grpSpMk id="54" creationId="{F1547756-FFBB-0CBB-2016-3D27FBCA0F97}"/>
          </ac:grpSpMkLst>
        </pc:grpChg>
        <pc:grpChg chg="add mod">
          <ac:chgData name="Karoline Brandt" userId="005ea463-7c42-46f8-8aa7-b9651054d561" providerId="ADAL" clId="{27F1135D-7F5F-42EF-8355-1A6A38A7DBCD}" dt="2022-10-10T09:27:23.185" v="210" actId="571"/>
          <ac:grpSpMkLst>
            <pc:docMk/>
            <pc:sldMk cId="2056717066" sldId="570"/>
            <ac:grpSpMk id="61" creationId="{E803A414-1B94-BBE8-793F-56425D6E417E}"/>
          </ac:grpSpMkLst>
        </pc:grpChg>
        <pc:grpChg chg="add mod">
          <ac:chgData name="Karoline Brandt" userId="005ea463-7c42-46f8-8aa7-b9651054d561" providerId="ADAL" clId="{27F1135D-7F5F-42EF-8355-1A6A38A7DBCD}" dt="2022-10-10T09:27:23.185" v="210" actId="571"/>
          <ac:grpSpMkLst>
            <pc:docMk/>
            <pc:sldMk cId="2056717066" sldId="570"/>
            <ac:grpSpMk id="64" creationId="{31792D0C-9B67-9B4C-2E93-6BA7DB9B450C}"/>
          </ac:grpSpMkLst>
        </pc:grpChg>
        <pc:grpChg chg="add mod">
          <ac:chgData name="Karoline Brandt" userId="005ea463-7c42-46f8-8aa7-b9651054d561" providerId="ADAL" clId="{27F1135D-7F5F-42EF-8355-1A6A38A7DBCD}" dt="2022-10-10T09:27:23.185" v="210" actId="571"/>
          <ac:grpSpMkLst>
            <pc:docMk/>
            <pc:sldMk cId="2056717066" sldId="570"/>
            <ac:grpSpMk id="67" creationId="{86D02A02-3DDC-EB5E-B8CF-F779E81CCA88}"/>
          </ac:grpSpMkLst>
        </pc:grpChg>
        <pc:grpChg chg="add mod">
          <ac:chgData name="Karoline Brandt" userId="005ea463-7c42-46f8-8aa7-b9651054d561" providerId="ADAL" clId="{27F1135D-7F5F-42EF-8355-1A6A38A7DBCD}" dt="2022-10-10T09:27:23.185" v="210" actId="571"/>
          <ac:grpSpMkLst>
            <pc:docMk/>
            <pc:sldMk cId="2056717066" sldId="570"/>
            <ac:grpSpMk id="70" creationId="{880E68EE-37A9-341A-AC39-BD072E18D6EB}"/>
          </ac:grpSpMkLst>
        </pc:grpChg>
        <pc:grpChg chg="add mod">
          <ac:chgData name="Karoline Brandt" userId="005ea463-7c42-46f8-8aa7-b9651054d561" providerId="ADAL" clId="{27F1135D-7F5F-42EF-8355-1A6A38A7DBCD}" dt="2022-10-10T09:27:23.185" v="210" actId="571"/>
          <ac:grpSpMkLst>
            <pc:docMk/>
            <pc:sldMk cId="2056717066" sldId="570"/>
            <ac:grpSpMk id="73" creationId="{B555D188-5794-C925-CCF5-9052140D089A}"/>
          </ac:grpSpMkLst>
        </pc:grpChg>
        <pc:grpChg chg="add mod">
          <ac:chgData name="Karoline Brandt" userId="005ea463-7c42-46f8-8aa7-b9651054d561" providerId="ADAL" clId="{27F1135D-7F5F-42EF-8355-1A6A38A7DBCD}" dt="2022-10-10T09:27:23.185" v="210" actId="571"/>
          <ac:grpSpMkLst>
            <pc:docMk/>
            <pc:sldMk cId="2056717066" sldId="570"/>
            <ac:grpSpMk id="76" creationId="{5ED5C828-C8A4-C281-EEBF-2CFD56ADC58B}"/>
          </ac:grpSpMkLst>
        </pc:grpChg>
        <pc:picChg chg="mod">
          <ac:chgData name="Karoline Brandt" userId="005ea463-7c42-46f8-8aa7-b9651054d561" providerId="ADAL" clId="{27F1135D-7F5F-42EF-8355-1A6A38A7DBCD}" dt="2022-10-10T09:27:26.501" v="221" actId="1036"/>
          <ac:picMkLst>
            <pc:docMk/>
            <pc:sldMk cId="2056717066" sldId="570"/>
            <ac:picMk id="4" creationId="{E6179C7A-AB8C-6483-68A0-A28F4237883D}"/>
          </ac:picMkLst>
        </pc:picChg>
        <pc:picChg chg="mod">
          <ac:chgData name="Karoline Brandt" userId="005ea463-7c42-46f8-8aa7-b9651054d561" providerId="ADAL" clId="{27F1135D-7F5F-42EF-8355-1A6A38A7DBCD}" dt="2022-10-10T09:27:26.501" v="221" actId="1036"/>
          <ac:picMkLst>
            <pc:docMk/>
            <pc:sldMk cId="2056717066" sldId="570"/>
            <ac:picMk id="9" creationId="{F8B9BC89-322B-AD41-6F19-9C2DC58D002E}"/>
          </ac:picMkLst>
        </pc:picChg>
        <pc:picChg chg="del">
          <ac:chgData name="Karoline Brandt" userId="005ea463-7c42-46f8-8aa7-b9651054d561" providerId="ADAL" clId="{27F1135D-7F5F-42EF-8355-1A6A38A7DBCD}" dt="2022-10-10T09:24:52.682" v="151" actId="478"/>
          <ac:picMkLst>
            <pc:docMk/>
            <pc:sldMk cId="2056717066" sldId="570"/>
            <ac:picMk id="11" creationId="{C9C689BD-F900-4BE2-8B84-38F781960DA8}"/>
          </ac:picMkLst>
        </pc:picChg>
        <pc:picChg chg="del">
          <ac:chgData name="Karoline Brandt" userId="005ea463-7c42-46f8-8aa7-b9651054d561" providerId="ADAL" clId="{27F1135D-7F5F-42EF-8355-1A6A38A7DBCD}" dt="2022-10-10T09:24:54.301" v="152" actId="478"/>
          <ac:picMkLst>
            <pc:docMk/>
            <pc:sldMk cId="2056717066" sldId="570"/>
            <ac:picMk id="13" creationId="{8168C46B-022A-4FD2-91D0-D52577AF885C}"/>
          </ac:picMkLst>
        </pc:picChg>
        <pc:picChg chg="mod">
          <ac:chgData name="Karoline Brandt" userId="005ea463-7c42-46f8-8aa7-b9651054d561" providerId="ADAL" clId="{27F1135D-7F5F-42EF-8355-1A6A38A7DBCD}" dt="2022-10-10T09:27:26.501" v="221" actId="1036"/>
          <ac:picMkLst>
            <pc:docMk/>
            <pc:sldMk cId="2056717066" sldId="570"/>
            <ac:picMk id="14" creationId="{4A77C6F9-8C2A-F014-329F-195212D15E82}"/>
          </ac:picMkLst>
        </pc:picChg>
        <pc:picChg chg="del">
          <ac:chgData name="Karoline Brandt" userId="005ea463-7c42-46f8-8aa7-b9651054d561" providerId="ADAL" clId="{27F1135D-7F5F-42EF-8355-1A6A38A7DBCD}" dt="2022-10-10T09:24:52.682" v="151" actId="478"/>
          <ac:picMkLst>
            <pc:docMk/>
            <pc:sldMk cId="2056717066" sldId="570"/>
            <ac:picMk id="15" creationId="{07AE24B1-1F6D-482A-9972-0BE782D445FD}"/>
          </ac:picMkLst>
        </pc:picChg>
        <pc:picChg chg="mod">
          <ac:chgData name="Karoline Brandt" userId="005ea463-7c42-46f8-8aa7-b9651054d561" providerId="ADAL" clId="{27F1135D-7F5F-42EF-8355-1A6A38A7DBCD}" dt="2022-10-10T09:27:26.501" v="221" actId="1036"/>
          <ac:picMkLst>
            <pc:docMk/>
            <pc:sldMk cId="2056717066" sldId="570"/>
            <ac:picMk id="46" creationId="{D00FDD61-2224-39F0-F140-8FEBB7AF8972}"/>
          </ac:picMkLst>
        </pc:picChg>
        <pc:picChg chg="mod">
          <ac:chgData name="Karoline Brandt" userId="005ea463-7c42-46f8-8aa7-b9651054d561" providerId="ADAL" clId="{27F1135D-7F5F-42EF-8355-1A6A38A7DBCD}" dt="2022-10-10T09:27:26.501" v="221" actId="1036"/>
          <ac:picMkLst>
            <pc:docMk/>
            <pc:sldMk cId="2056717066" sldId="570"/>
            <ac:picMk id="52" creationId="{29295C6D-FBCF-40C0-79E2-D087590E67E4}"/>
          </ac:picMkLst>
        </pc:picChg>
        <pc:picChg chg="mod">
          <ac:chgData name="Karoline Brandt" userId="005ea463-7c42-46f8-8aa7-b9651054d561" providerId="ADAL" clId="{27F1135D-7F5F-42EF-8355-1A6A38A7DBCD}" dt="2022-10-10T09:27:26.501" v="221" actId="1036"/>
          <ac:picMkLst>
            <pc:docMk/>
            <pc:sldMk cId="2056717066" sldId="570"/>
            <ac:picMk id="55" creationId="{956B61C3-3629-7C09-C528-F7F5F599599C}"/>
          </ac:picMkLst>
        </pc:picChg>
        <pc:picChg chg="add mod">
          <ac:chgData name="Karoline Brandt" userId="005ea463-7c42-46f8-8aa7-b9651054d561" providerId="ADAL" clId="{27F1135D-7F5F-42EF-8355-1A6A38A7DBCD}" dt="2022-10-10T09:27:38.583" v="224" actId="1076"/>
          <ac:picMkLst>
            <pc:docMk/>
            <pc:sldMk cId="2056717066" sldId="570"/>
            <ac:picMk id="57" creationId="{F4E1D2FB-D5E1-259D-56A5-D40E0C8BB4CD}"/>
          </ac:picMkLst>
        </pc:picChg>
        <pc:picChg chg="add mod">
          <ac:chgData name="Karoline Brandt" userId="005ea463-7c42-46f8-8aa7-b9651054d561" providerId="ADAL" clId="{27F1135D-7F5F-42EF-8355-1A6A38A7DBCD}" dt="2022-10-10T09:27:38.583" v="224" actId="1076"/>
          <ac:picMkLst>
            <pc:docMk/>
            <pc:sldMk cId="2056717066" sldId="570"/>
            <ac:picMk id="58" creationId="{F324F6DE-767D-F240-BA6C-A6421FFA2C4A}"/>
          </ac:picMkLst>
        </pc:picChg>
        <pc:picChg chg="add mod">
          <ac:chgData name="Karoline Brandt" userId="005ea463-7c42-46f8-8aa7-b9651054d561" providerId="ADAL" clId="{27F1135D-7F5F-42EF-8355-1A6A38A7DBCD}" dt="2022-10-10T09:27:38.583" v="224" actId="1076"/>
          <ac:picMkLst>
            <pc:docMk/>
            <pc:sldMk cId="2056717066" sldId="570"/>
            <ac:picMk id="59" creationId="{A54504D6-D7ED-D8AC-38CD-FEC9EAA01EA7}"/>
          </ac:picMkLst>
        </pc:picChg>
        <pc:picChg chg="mod">
          <ac:chgData name="Karoline Brandt" userId="005ea463-7c42-46f8-8aa7-b9651054d561" providerId="ADAL" clId="{27F1135D-7F5F-42EF-8355-1A6A38A7DBCD}" dt="2022-10-10T09:27:23.185" v="210" actId="571"/>
          <ac:picMkLst>
            <pc:docMk/>
            <pc:sldMk cId="2056717066" sldId="570"/>
            <ac:picMk id="62" creationId="{883DFBAE-4218-E7E3-9695-AAD8EEF8974C}"/>
          </ac:picMkLst>
        </pc:picChg>
        <pc:picChg chg="mod">
          <ac:chgData name="Karoline Brandt" userId="005ea463-7c42-46f8-8aa7-b9651054d561" providerId="ADAL" clId="{27F1135D-7F5F-42EF-8355-1A6A38A7DBCD}" dt="2022-10-10T09:27:23.185" v="210" actId="571"/>
          <ac:picMkLst>
            <pc:docMk/>
            <pc:sldMk cId="2056717066" sldId="570"/>
            <ac:picMk id="65" creationId="{1BAE7BDC-54F8-77DD-3E3E-09ED35AD2256}"/>
          </ac:picMkLst>
        </pc:picChg>
        <pc:picChg chg="mod">
          <ac:chgData name="Karoline Brandt" userId="005ea463-7c42-46f8-8aa7-b9651054d561" providerId="ADAL" clId="{27F1135D-7F5F-42EF-8355-1A6A38A7DBCD}" dt="2022-10-10T09:27:23.185" v="210" actId="571"/>
          <ac:picMkLst>
            <pc:docMk/>
            <pc:sldMk cId="2056717066" sldId="570"/>
            <ac:picMk id="68" creationId="{6B35A208-6C47-8FBD-7209-5D3E3CB87DB4}"/>
          </ac:picMkLst>
        </pc:picChg>
        <pc:picChg chg="mod">
          <ac:chgData name="Karoline Brandt" userId="005ea463-7c42-46f8-8aa7-b9651054d561" providerId="ADAL" clId="{27F1135D-7F5F-42EF-8355-1A6A38A7DBCD}" dt="2022-10-10T09:27:23.185" v="210" actId="571"/>
          <ac:picMkLst>
            <pc:docMk/>
            <pc:sldMk cId="2056717066" sldId="570"/>
            <ac:picMk id="71" creationId="{151FB83C-6B23-BF2D-61C4-CC895CEA505F}"/>
          </ac:picMkLst>
        </pc:picChg>
        <pc:picChg chg="mod">
          <ac:chgData name="Karoline Brandt" userId="005ea463-7c42-46f8-8aa7-b9651054d561" providerId="ADAL" clId="{27F1135D-7F5F-42EF-8355-1A6A38A7DBCD}" dt="2022-10-10T09:27:23.185" v="210" actId="571"/>
          <ac:picMkLst>
            <pc:docMk/>
            <pc:sldMk cId="2056717066" sldId="570"/>
            <ac:picMk id="74" creationId="{ABFD4D64-4ADF-0D11-9230-75050EC5D1DC}"/>
          </ac:picMkLst>
        </pc:picChg>
        <pc:picChg chg="mod">
          <ac:chgData name="Karoline Brandt" userId="005ea463-7c42-46f8-8aa7-b9651054d561" providerId="ADAL" clId="{27F1135D-7F5F-42EF-8355-1A6A38A7DBCD}" dt="2022-10-10T09:27:23.185" v="210" actId="571"/>
          <ac:picMkLst>
            <pc:docMk/>
            <pc:sldMk cId="2056717066" sldId="570"/>
            <ac:picMk id="77" creationId="{ED266E6E-59CB-3D98-D907-7E3D45CEF22C}"/>
          </ac:picMkLst>
        </pc:picChg>
      </pc:sldChg>
      <pc:sldChg chg="add del">
        <pc:chgData name="Karoline Brandt" userId="005ea463-7c42-46f8-8aa7-b9651054d561" providerId="ADAL" clId="{27F1135D-7F5F-42EF-8355-1A6A38A7DBCD}" dt="2022-10-10T09:16:34.301" v="7" actId="47"/>
        <pc:sldMkLst>
          <pc:docMk/>
          <pc:sldMk cId="3258564090" sldId="570"/>
        </pc:sldMkLst>
      </pc:sldChg>
      <pc:sldChg chg="addSp delSp modSp add mod ord modNotesTx">
        <pc:chgData name="Karoline Brandt" userId="005ea463-7c42-46f8-8aa7-b9651054d561" providerId="ADAL" clId="{27F1135D-7F5F-42EF-8355-1A6A38A7DBCD}" dt="2022-10-26T11:53:43.909" v="540"/>
        <pc:sldMkLst>
          <pc:docMk/>
          <pc:sldMk cId="1011807896" sldId="571"/>
        </pc:sldMkLst>
        <pc:spChg chg="del">
          <ac:chgData name="Karoline Brandt" userId="005ea463-7c42-46f8-8aa7-b9651054d561" providerId="ADAL" clId="{27F1135D-7F5F-42EF-8355-1A6A38A7DBCD}" dt="2022-10-10T09:28:05.984" v="226" actId="478"/>
          <ac:spMkLst>
            <pc:docMk/>
            <pc:sldMk cId="1011807896" sldId="571"/>
            <ac:spMk id="2" creationId="{72592156-1E50-F199-D94C-EEB22D402977}"/>
          </ac:spMkLst>
        </pc:spChg>
        <pc:spChg chg="mod">
          <ac:chgData name="Karoline Brandt" userId="005ea463-7c42-46f8-8aa7-b9651054d561" providerId="ADAL" clId="{27F1135D-7F5F-42EF-8355-1A6A38A7DBCD}" dt="2022-10-10T09:30:56.768" v="400" actId="1035"/>
          <ac:spMkLst>
            <pc:docMk/>
            <pc:sldMk cId="1011807896" sldId="571"/>
            <ac:spMk id="6" creationId="{C3B68604-E875-2751-DE22-459C0445BCDD}"/>
          </ac:spMkLst>
        </pc:spChg>
        <pc:spChg chg="add del mod">
          <ac:chgData name="Karoline Brandt" userId="005ea463-7c42-46f8-8aa7-b9651054d561" providerId="ADAL" clId="{27F1135D-7F5F-42EF-8355-1A6A38A7DBCD}" dt="2022-10-10T09:28:33.368" v="228" actId="478"/>
          <ac:spMkLst>
            <pc:docMk/>
            <pc:sldMk cId="1011807896" sldId="571"/>
            <ac:spMk id="11" creationId="{64D3AA90-1659-1A9A-E164-604E6F4171BB}"/>
          </ac:spMkLst>
        </pc:spChg>
        <pc:spChg chg="add mod">
          <ac:chgData name="Karoline Brandt" userId="005ea463-7c42-46f8-8aa7-b9651054d561" providerId="ADAL" clId="{27F1135D-7F5F-42EF-8355-1A6A38A7DBCD}" dt="2022-10-10T09:30:48.326" v="379" actId="1036"/>
          <ac:spMkLst>
            <pc:docMk/>
            <pc:sldMk cId="1011807896" sldId="571"/>
            <ac:spMk id="15" creationId="{E4795437-2E6B-372F-EF3D-0F4124FEE20A}"/>
          </ac:spMkLst>
        </pc:spChg>
        <pc:spChg chg="mod">
          <ac:chgData name="Karoline Brandt" userId="005ea463-7c42-46f8-8aa7-b9651054d561" providerId="ADAL" clId="{27F1135D-7F5F-42EF-8355-1A6A38A7DBCD}" dt="2022-10-10T09:30:08.733" v="319"/>
          <ac:spMkLst>
            <pc:docMk/>
            <pc:sldMk cId="1011807896" sldId="571"/>
            <ac:spMk id="19" creationId="{4211B70C-D59F-683D-237E-3AA924C56843}"/>
          </ac:spMkLst>
        </pc:spChg>
        <pc:spChg chg="mod">
          <ac:chgData name="Karoline Brandt" userId="005ea463-7c42-46f8-8aa7-b9651054d561" providerId="ADAL" clId="{27F1135D-7F5F-42EF-8355-1A6A38A7DBCD}" dt="2022-10-10T09:30:08.733" v="319"/>
          <ac:spMkLst>
            <pc:docMk/>
            <pc:sldMk cId="1011807896" sldId="571"/>
            <ac:spMk id="22" creationId="{8C3FE642-EB92-3AA7-92C7-E71AF196A294}"/>
          </ac:spMkLst>
        </pc:spChg>
        <pc:grpChg chg="del">
          <ac:chgData name="Karoline Brandt" userId="005ea463-7c42-46f8-8aa7-b9651054d561" providerId="ADAL" clId="{27F1135D-7F5F-42EF-8355-1A6A38A7DBCD}" dt="2022-10-10T09:28:05.984" v="226" actId="478"/>
          <ac:grpSpMkLst>
            <pc:docMk/>
            <pc:sldMk cId="1011807896" sldId="571"/>
            <ac:grpSpMk id="3" creationId="{7A4FEECD-3FE8-4D7F-A678-1D7B431B878B}"/>
          </ac:grpSpMkLst>
        </pc:grpChg>
        <pc:grpChg chg="del">
          <ac:chgData name="Karoline Brandt" userId="005ea463-7c42-46f8-8aa7-b9651054d561" providerId="ADAL" clId="{27F1135D-7F5F-42EF-8355-1A6A38A7DBCD}" dt="2022-10-10T09:28:05.984" v="226" actId="478"/>
          <ac:grpSpMkLst>
            <pc:docMk/>
            <pc:sldMk cId="1011807896" sldId="571"/>
            <ac:grpSpMk id="8" creationId="{8A008801-3507-A529-D5E6-790B53AC1CB8}"/>
          </ac:grpSpMkLst>
        </pc:grpChg>
        <pc:grpChg chg="del">
          <ac:chgData name="Karoline Brandt" userId="005ea463-7c42-46f8-8aa7-b9651054d561" providerId="ADAL" clId="{27F1135D-7F5F-42EF-8355-1A6A38A7DBCD}" dt="2022-10-10T09:28:05.984" v="226" actId="478"/>
          <ac:grpSpMkLst>
            <pc:docMk/>
            <pc:sldMk cId="1011807896" sldId="571"/>
            <ac:grpSpMk id="12" creationId="{E23CCD96-65D2-1A2F-2DA8-D45FC28F5EE6}"/>
          </ac:grpSpMkLst>
        </pc:grpChg>
        <pc:grpChg chg="add mod">
          <ac:chgData name="Karoline Brandt" userId="005ea463-7c42-46f8-8aa7-b9651054d561" providerId="ADAL" clId="{27F1135D-7F5F-42EF-8355-1A6A38A7DBCD}" dt="2022-10-10T09:30:48.326" v="379" actId="1036"/>
          <ac:grpSpMkLst>
            <pc:docMk/>
            <pc:sldMk cId="1011807896" sldId="571"/>
            <ac:grpSpMk id="17" creationId="{7B361B20-1521-0190-8903-1DFBCD6035C1}"/>
          </ac:grpSpMkLst>
        </pc:grpChg>
        <pc:grpChg chg="add mod">
          <ac:chgData name="Karoline Brandt" userId="005ea463-7c42-46f8-8aa7-b9651054d561" providerId="ADAL" clId="{27F1135D-7F5F-42EF-8355-1A6A38A7DBCD}" dt="2022-10-10T09:30:48.326" v="379" actId="1036"/>
          <ac:grpSpMkLst>
            <pc:docMk/>
            <pc:sldMk cId="1011807896" sldId="571"/>
            <ac:grpSpMk id="20" creationId="{A4E4156D-A314-7BCC-C376-4B0624E2AA02}"/>
          </ac:grpSpMkLst>
        </pc:grpChg>
        <pc:grpChg chg="del">
          <ac:chgData name="Karoline Brandt" userId="005ea463-7c42-46f8-8aa7-b9651054d561" providerId="ADAL" clId="{27F1135D-7F5F-42EF-8355-1A6A38A7DBCD}" dt="2022-10-10T09:28:05.984" v="226" actId="478"/>
          <ac:grpSpMkLst>
            <pc:docMk/>
            <pc:sldMk cId="1011807896" sldId="571"/>
            <ac:grpSpMk id="25" creationId="{93792801-CD2D-F9CA-B81B-AB915036C694}"/>
          </ac:grpSpMkLst>
        </pc:grpChg>
        <pc:grpChg chg="del">
          <ac:chgData name="Karoline Brandt" userId="005ea463-7c42-46f8-8aa7-b9651054d561" providerId="ADAL" clId="{27F1135D-7F5F-42EF-8355-1A6A38A7DBCD}" dt="2022-10-10T09:28:05.984" v="226" actId="478"/>
          <ac:grpSpMkLst>
            <pc:docMk/>
            <pc:sldMk cId="1011807896" sldId="571"/>
            <ac:grpSpMk id="51" creationId="{2FACDF95-76EB-01CF-D711-23A6F8EEC7C2}"/>
          </ac:grpSpMkLst>
        </pc:grpChg>
        <pc:grpChg chg="del">
          <ac:chgData name="Karoline Brandt" userId="005ea463-7c42-46f8-8aa7-b9651054d561" providerId="ADAL" clId="{27F1135D-7F5F-42EF-8355-1A6A38A7DBCD}" dt="2022-10-10T09:28:05.984" v="226" actId="478"/>
          <ac:grpSpMkLst>
            <pc:docMk/>
            <pc:sldMk cId="1011807896" sldId="571"/>
            <ac:grpSpMk id="54" creationId="{F1547756-FFBB-0CBB-2016-3D27FBCA0F97}"/>
          </ac:grpSpMkLst>
        </pc:grpChg>
        <pc:picChg chg="add del mod">
          <ac:chgData name="Karoline Brandt" userId="005ea463-7c42-46f8-8aa7-b9651054d561" providerId="ADAL" clId="{27F1135D-7F5F-42EF-8355-1A6A38A7DBCD}" dt="2022-10-26T11:53:43.600" v="539" actId="478"/>
          <ac:picMkLst>
            <pc:docMk/>
            <pc:sldMk cId="1011807896" sldId="571"/>
            <ac:picMk id="3" creationId="{9201B696-BF43-0933-9B18-4693711409AF}"/>
          </ac:picMkLst>
        </pc:picChg>
        <pc:picChg chg="add mod">
          <ac:chgData name="Karoline Brandt" userId="005ea463-7c42-46f8-8aa7-b9651054d561" providerId="ADAL" clId="{27F1135D-7F5F-42EF-8355-1A6A38A7DBCD}" dt="2022-10-26T11:53:43.909" v="540"/>
          <ac:picMkLst>
            <pc:docMk/>
            <pc:sldMk cId="1011807896" sldId="571"/>
            <ac:picMk id="4" creationId="{8004D89E-3ABE-9DC4-250F-A9D5339590E3}"/>
          </ac:picMkLst>
        </pc:picChg>
        <pc:picChg chg="add mod">
          <ac:chgData name="Karoline Brandt" userId="005ea463-7c42-46f8-8aa7-b9651054d561" providerId="ADAL" clId="{27F1135D-7F5F-42EF-8355-1A6A38A7DBCD}" dt="2022-10-10T09:30:48.326" v="379" actId="1036"/>
          <ac:picMkLst>
            <pc:docMk/>
            <pc:sldMk cId="1011807896" sldId="571"/>
            <ac:picMk id="13" creationId="{75CCF994-41AD-9D3D-787F-9203205A92EC}"/>
          </ac:picMkLst>
        </pc:picChg>
        <pc:picChg chg="mod">
          <ac:chgData name="Karoline Brandt" userId="005ea463-7c42-46f8-8aa7-b9651054d561" providerId="ADAL" clId="{27F1135D-7F5F-42EF-8355-1A6A38A7DBCD}" dt="2022-10-10T09:30:08.733" v="319"/>
          <ac:picMkLst>
            <pc:docMk/>
            <pc:sldMk cId="1011807896" sldId="571"/>
            <ac:picMk id="18" creationId="{FCA9452A-5FA1-E463-6F0B-16DC4EF9F367}"/>
          </ac:picMkLst>
        </pc:picChg>
        <pc:picChg chg="mod">
          <ac:chgData name="Karoline Brandt" userId="005ea463-7c42-46f8-8aa7-b9651054d561" providerId="ADAL" clId="{27F1135D-7F5F-42EF-8355-1A6A38A7DBCD}" dt="2022-10-10T09:30:08.733" v="319"/>
          <ac:picMkLst>
            <pc:docMk/>
            <pc:sldMk cId="1011807896" sldId="571"/>
            <ac:picMk id="21" creationId="{767EBCC0-D11C-0567-5C6D-ED986C5B2353}"/>
          </ac:picMkLst>
        </pc:picChg>
        <pc:picChg chg="del">
          <ac:chgData name="Karoline Brandt" userId="005ea463-7c42-46f8-8aa7-b9651054d561" providerId="ADAL" clId="{27F1135D-7F5F-42EF-8355-1A6A38A7DBCD}" dt="2022-10-10T09:28:44.168" v="232" actId="478"/>
          <ac:picMkLst>
            <pc:docMk/>
            <pc:sldMk cId="1011807896" sldId="571"/>
            <ac:picMk id="57" creationId="{F4E1D2FB-D5E1-259D-56A5-D40E0C8BB4CD}"/>
          </ac:picMkLst>
        </pc:picChg>
        <pc:picChg chg="del">
          <ac:chgData name="Karoline Brandt" userId="005ea463-7c42-46f8-8aa7-b9651054d561" providerId="ADAL" clId="{27F1135D-7F5F-42EF-8355-1A6A38A7DBCD}" dt="2022-10-10T09:28:44.168" v="232" actId="478"/>
          <ac:picMkLst>
            <pc:docMk/>
            <pc:sldMk cId="1011807896" sldId="571"/>
            <ac:picMk id="58" creationId="{F324F6DE-767D-F240-BA6C-A6421FFA2C4A}"/>
          </ac:picMkLst>
        </pc:picChg>
        <pc:picChg chg="del">
          <ac:chgData name="Karoline Brandt" userId="005ea463-7c42-46f8-8aa7-b9651054d561" providerId="ADAL" clId="{27F1135D-7F5F-42EF-8355-1A6A38A7DBCD}" dt="2022-10-10T09:28:44.168" v="232" actId="478"/>
          <ac:picMkLst>
            <pc:docMk/>
            <pc:sldMk cId="1011807896" sldId="571"/>
            <ac:picMk id="59" creationId="{A54504D6-D7ED-D8AC-38CD-FEC9EAA01EA7}"/>
          </ac:picMkLst>
        </pc:picChg>
      </pc:sldChg>
    </pc:docChg>
  </pc:docChgLst>
  <pc:docChgLst>
    <pc:chgData name="Jasmin Helm" userId="8a7e2b82-0240-4077-946e-e7d43433d32b" providerId="ADAL" clId="{B7C2637C-87C5-491C-ACD2-6822842DCFA4}"/>
    <pc:docChg chg="undo custSel addSld delSld modSld">
      <pc:chgData name="Jasmin Helm" userId="8a7e2b82-0240-4077-946e-e7d43433d32b" providerId="ADAL" clId="{B7C2637C-87C5-491C-ACD2-6822842DCFA4}" dt="2022-10-07T09:14:39.718" v="1103" actId="20577"/>
      <pc:docMkLst>
        <pc:docMk/>
      </pc:docMkLst>
      <pc:sldChg chg="addSp delSp modSp mod">
        <pc:chgData name="Jasmin Helm" userId="8a7e2b82-0240-4077-946e-e7d43433d32b" providerId="ADAL" clId="{B7C2637C-87C5-491C-ACD2-6822842DCFA4}" dt="2022-10-07T09:14:39.718" v="1103" actId="20577"/>
        <pc:sldMkLst>
          <pc:docMk/>
          <pc:sldMk cId="263863440" sldId="516"/>
        </pc:sldMkLst>
        <pc:spChg chg="add del mod">
          <ac:chgData name="Jasmin Helm" userId="8a7e2b82-0240-4077-946e-e7d43433d32b" providerId="ADAL" clId="{B7C2637C-87C5-491C-ACD2-6822842DCFA4}" dt="2022-10-07T08:57:46.030" v="397" actId="478"/>
          <ac:spMkLst>
            <pc:docMk/>
            <pc:sldMk cId="263863440" sldId="516"/>
            <ac:spMk id="2" creationId="{BC1E7095-6F7E-32EE-C47D-37FADA0B860F}"/>
          </ac:spMkLst>
        </pc:spChg>
        <pc:spChg chg="mod">
          <ac:chgData name="Jasmin Helm" userId="8a7e2b82-0240-4077-946e-e7d43433d32b" providerId="ADAL" clId="{B7C2637C-87C5-491C-ACD2-6822842DCFA4}" dt="2022-10-07T09:14:39.718" v="1103" actId="20577"/>
          <ac:spMkLst>
            <pc:docMk/>
            <pc:sldMk cId="263863440" sldId="516"/>
            <ac:spMk id="3" creationId="{720685E2-558F-9F48-B0D3-221173BEBDE3}"/>
          </ac:spMkLst>
        </pc:spChg>
        <pc:spChg chg="mod">
          <ac:chgData name="Jasmin Helm" userId="8a7e2b82-0240-4077-946e-e7d43433d32b" providerId="ADAL" clId="{B7C2637C-87C5-491C-ACD2-6822842DCFA4}" dt="2022-10-07T09:04:24.991" v="845" actId="1076"/>
          <ac:spMkLst>
            <pc:docMk/>
            <pc:sldMk cId="263863440" sldId="516"/>
            <ac:spMk id="10" creationId="{9B57B861-2F1B-512C-C412-2A8B041E4A8C}"/>
          </ac:spMkLst>
        </pc:spChg>
        <pc:spChg chg="mod">
          <ac:chgData name="Jasmin Helm" userId="8a7e2b82-0240-4077-946e-e7d43433d32b" providerId="ADAL" clId="{B7C2637C-87C5-491C-ACD2-6822842DCFA4}" dt="2022-10-07T09:04:37.140" v="848" actId="1076"/>
          <ac:spMkLst>
            <pc:docMk/>
            <pc:sldMk cId="263863440" sldId="516"/>
            <ac:spMk id="11" creationId="{A0B36C22-DD88-A4C9-FECF-156769493835}"/>
          </ac:spMkLst>
        </pc:spChg>
        <pc:grpChg chg="mod">
          <ac:chgData name="Jasmin Helm" userId="8a7e2b82-0240-4077-946e-e7d43433d32b" providerId="ADAL" clId="{B7C2637C-87C5-491C-ACD2-6822842DCFA4}" dt="2022-10-07T09:04:30.256" v="847" actId="1076"/>
          <ac:grpSpMkLst>
            <pc:docMk/>
            <pc:sldMk cId="263863440" sldId="516"/>
            <ac:grpSpMk id="4" creationId="{8FF3A20F-75C7-70C0-2061-25541B75C6D3}"/>
          </ac:grpSpMkLst>
        </pc:grpChg>
        <pc:grpChg chg="mod">
          <ac:chgData name="Jasmin Helm" userId="8a7e2b82-0240-4077-946e-e7d43433d32b" providerId="ADAL" clId="{B7C2637C-87C5-491C-ACD2-6822842DCFA4}" dt="2022-10-07T09:04:19.608" v="844" actId="1035"/>
          <ac:grpSpMkLst>
            <pc:docMk/>
            <pc:sldMk cId="263863440" sldId="516"/>
            <ac:grpSpMk id="7" creationId="{88584219-B04E-DCCB-0A18-094ACF0A4DFE}"/>
          </ac:grpSpMkLst>
        </pc:grpChg>
      </pc:sldChg>
      <pc:sldChg chg="addSp delSp modSp add mod">
        <pc:chgData name="Jasmin Helm" userId="8a7e2b82-0240-4077-946e-e7d43433d32b" providerId="ADAL" clId="{B7C2637C-87C5-491C-ACD2-6822842DCFA4}" dt="2022-10-07T08:45:59.654" v="94" actId="1076"/>
        <pc:sldMkLst>
          <pc:docMk/>
          <pc:sldMk cId="3984968797" sldId="521"/>
        </pc:sldMkLst>
        <pc:spChg chg="mod">
          <ac:chgData name="Jasmin Helm" userId="8a7e2b82-0240-4077-946e-e7d43433d32b" providerId="ADAL" clId="{B7C2637C-87C5-491C-ACD2-6822842DCFA4}" dt="2022-10-07T08:44:51.325" v="83" actId="20577"/>
          <ac:spMkLst>
            <pc:docMk/>
            <pc:sldMk cId="3984968797" sldId="521"/>
            <ac:spMk id="4" creationId="{00000000-0000-0000-0000-000000000000}"/>
          </ac:spMkLst>
        </pc:spChg>
        <pc:spChg chg="add mod">
          <ac:chgData name="Jasmin Helm" userId="8a7e2b82-0240-4077-946e-e7d43433d32b" providerId="ADAL" clId="{B7C2637C-87C5-491C-ACD2-6822842DCFA4}" dt="2022-10-07T08:45:59.654" v="94" actId="1076"/>
          <ac:spMkLst>
            <pc:docMk/>
            <pc:sldMk cId="3984968797" sldId="521"/>
            <ac:spMk id="9" creationId="{4B57E8DD-2D6C-5F1C-FEB6-84594F8D93AF}"/>
          </ac:spMkLst>
        </pc:spChg>
        <pc:spChg chg="mod">
          <ac:chgData name="Jasmin Helm" userId="8a7e2b82-0240-4077-946e-e7d43433d32b" providerId="ADAL" clId="{B7C2637C-87C5-491C-ACD2-6822842DCFA4}" dt="2022-10-07T08:42:52.583" v="25" actId="1076"/>
          <ac:spMkLst>
            <pc:docMk/>
            <pc:sldMk cId="3984968797" sldId="521"/>
            <ac:spMk id="10" creationId="{CD9681EA-730A-4B39-B7C5-BF065A7D201D}"/>
          </ac:spMkLst>
        </pc:spChg>
        <pc:spChg chg="add del mod">
          <ac:chgData name="Jasmin Helm" userId="8a7e2b82-0240-4077-946e-e7d43433d32b" providerId="ADAL" clId="{B7C2637C-87C5-491C-ACD2-6822842DCFA4}" dt="2022-10-07T08:42:17.332" v="12" actId="478"/>
          <ac:spMkLst>
            <pc:docMk/>
            <pc:sldMk cId="3984968797" sldId="521"/>
            <ac:spMk id="16" creationId="{00000000-0000-0000-0000-000000000000}"/>
          </ac:spMkLst>
        </pc:spChg>
        <pc:spChg chg="del mod">
          <ac:chgData name="Jasmin Helm" userId="8a7e2b82-0240-4077-946e-e7d43433d32b" providerId="ADAL" clId="{B7C2637C-87C5-491C-ACD2-6822842DCFA4}" dt="2022-10-07T08:42:23.755" v="15" actId="478"/>
          <ac:spMkLst>
            <pc:docMk/>
            <pc:sldMk cId="3984968797" sldId="521"/>
            <ac:spMk id="20" creationId="{4E946AF7-2515-D30E-17FB-6EA85A21E78E}"/>
          </ac:spMkLst>
        </pc:spChg>
        <pc:spChg chg="del">
          <ac:chgData name="Jasmin Helm" userId="8a7e2b82-0240-4077-946e-e7d43433d32b" providerId="ADAL" clId="{B7C2637C-87C5-491C-ACD2-6822842DCFA4}" dt="2022-10-07T08:42:19.716" v="13" actId="478"/>
          <ac:spMkLst>
            <pc:docMk/>
            <pc:sldMk cId="3984968797" sldId="521"/>
            <ac:spMk id="23" creationId="{B53736E4-C432-DA8F-DAEC-9934CD54B0ED}"/>
          </ac:spMkLst>
        </pc:spChg>
        <pc:picChg chg="add mod">
          <ac:chgData name="Jasmin Helm" userId="8a7e2b82-0240-4077-946e-e7d43433d32b" providerId="ADAL" clId="{B7C2637C-87C5-491C-ACD2-6822842DCFA4}" dt="2022-10-07T08:43:35.098" v="41" actId="1076"/>
          <ac:picMkLst>
            <pc:docMk/>
            <pc:sldMk cId="3984968797" sldId="521"/>
            <ac:picMk id="3" creationId="{E4F99CE5-EEBC-A127-5531-2A7041478309}"/>
          </ac:picMkLst>
        </pc:picChg>
        <pc:picChg chg="add mod">
          <ac:chgData name="Jasmin Helm" userId="8a7e2b82-0240-4077-946e-e7d43433d32b" providerId="ADAL" clId="{B7C2637C-87C5-491C-ACD2-6822842DCFA4}" dt="2022-10-07T08:44:35.136" v="63" actId="1037"/>
          <ac:picMkLst>
            <pc:docMk/>
            <pc:sldMk cId="3984968797" sldId="521"/>
            <ac:picMk id="5" creationId="{B863818D-3E8B-A582-B6AE-DAFFA753377E}"/>
          </ac:picMkLst>
        </pc:picChg>
        <pc:picChg chg="add mod">
          <ac:chgData name="Jasmin Helm" userId="8a7e2b82-0240-4077-946e-e7d43433d32b" providerId="ADAL" clId="{B7C2637C-87C5-491C-ACD2-6822842DCFA4}" dt="2022-10-07T08:44:37.499" v="69" actId="1037"/>
          <ac:picMkLst>
            <pc:docMk/>
            <pc:sldMk cId="3984968797" sldId="521"/>
            <ac:picMk id="6" creationId="{AFD5CA75-632E-12E1-87C0-E888D95074BE}"/>
          </ac:picMkLst>
        </pc:picChg>
        <pc:picChg chg="del">
          <ac:chgData name="Jasmin Helm" userId="8a7e2b82-0240-4077-946e-e7d43433d32b" providerId="ADAL" clId="{B7C2637C-87C5-491C-ACD2-6822842DCFA4}" dt="2022-10-07T08:42:11.942" v="9" actId="478"/>
          <ac:picMkLst>
            <pc:docMk/>
            <pc:sldMk cId="3984968797" sldId="521"/>
            <ac:picMk id="7" creationId="{496B4DDC-BBF0-EF7A-8971-6D3E5C214DDC}"/>
          </ac:picMkLst>
        </pc:picChg>
        <pc:picChg chg="del">
          <ac:chgData name="Jasmin Helm" userId="8a7e2b82-0240-4077-946e-e7d43433d32b" providerId="ADAL" clId="{B7C2637C-87C5-491C-ACD2-6822842DCFA4}" dt="2022-10-07T08:42:13.647" v="10" actId="478"/>
          <ac:picMkLst>
            <pc:docMk/>
            <pc:sldMk cId="3984968797" sldId="521"/>
            <ac:picMk id="12" creationId="{2DD5D126-3FC2-33D6-0E4C-2A189FC0B5A2}"/>
          </ac:picMkLst>
        </pc:picChg>
        <pc:picChg chg="mod">
          <ac:chgData name="Jasmin Helm" userId="8a7e2b82-0240-4077-946e-e7d43433d32b" providerId="ADAL" clId="{B7C2637C-87C5-491C-ACD2-6822842DCFA4}" dt="2022-10-07T08:42:33.779" v="16" actId="1076"/>
          <ac:picMkLst>
            <pc:docMk/>
            <pc:sldMk cId="3984968797" sldId="521"/>
            <ac:picMk id="15" creationId="{B09722F1-F243-5FA7-B0E9-8D1F8D24DF2E}"/>
          </ac:picMkLst>
        </pc:picChg>
      </pc:sldChg>
      <pc:sldChg chg="delSp modSp add del mod">
        <pc:chgData name="Jasmin Helm" userId="8a7e2b82-0240-4077-946e-e7d43433d32b" providerId="ADAL" clId="{B7C2637C-87C5-491C-ACD2-6822842DCFA4}" dt="2022-10-07T08:50:26.429" v="103" actId="47"/>
        <pc:sldMkLst>
          <pc:docMk/>
          <pc:sldMk cId="136054062" sldId="522"/>
        </pc:sldMkLst>
        <pc:spChg chg="del mod">
          <ac:chgData name="Jasmin Helm" userId="8a7e2b82-0240-4077-946e-e7d43433d32b" providerId="ADAL" clId="{B7C2637C-87C5-491C-ACD2-6822842DCFA4}" dt="2022-10-07T08:49:58.936" v="101" actId="478"/>
          <ac:spMkLst>
            <pc:docMk/>
            <pc:sldMk cId="136054062" sldId="522"/>
            <ac:spMk id="3" creationId="{720685E2-558F-9F48-B0D3-221173BEBDE3}"/>
          </ac:spMkLst>
        </pc:spChg>
        <pc:spChg chg="del">
          <ac:chgData name="Jasmin Helm" userId="8a7e2b82-0240-4077-946e-e7d43433d32b" providerId="ADAL" clId="{B7C2637C-87C5-491C-ACD2-6822842DCFA4}" dt="2022-10-07T08:49:45.813" v="98" actId="478"/>
          <ac:spMkLst>
            <pc:docMk/>
            <pc:sldMk cId="136054062" sldId="522"/>
            <ac:spMk id="10" creationId="{9B57B861-2F1B-512C-C412-2A8B041E4A8C}"/>
          </ac:spMkLst>
        </pc:spChg>
        <pc:spChg chg="del">
          <ac:chgData name="Jasmin Helm" userId="8a7e2b82-0240-4077-946e-e7d43433d32b" providerId="ADAL" clId="{B7C2637C-87C5-491C-ACD2-6822842DCFA4}" dt="2022-10-07T08:49:49.027" v="99" actId="478"/>
          <ac:spMkLst>
            <pc:docMk/>
            <pc:sldMk cId="136054062" sldId="522"/>
            <ac:spMk id="11" creationId="{A0B36C22-DD88-A4C9-FECF-156769493835}"/>
          </ac:spMkLst>
        </pc:spChg>
        <pc:grpChg chg="del">
          <ac:chgData name="Jasmin Helm" userId="8a7e2b82-0240-4077-946e-e7d43433d32b" providerId="ADAL" clId="{B7C2637C-87C5-491C-ACD2-6822842DCFA4}" dt="2022-10-07T08:49:41.258" v="96" actId="478"/>
          <ac:grpSpMkLst>
            <pc:docMk/>
            <pc:sldMk cId="136054062" sldId="522"/>
            <ac:grpSpMk id="4" creationId="{8FF3A20F-75C7-70C0-2061-25541B75C6D3}"/>
          </ac:grpSpMkLst>
        </pc:grpChg>
        <pc:grpChg chg="del">
          <ac:chgData name="Jasmin Helm" userId="8a7e2b82-0240-4077-946e-e7d43433d32b" providerId="ADAL" clId="{B7C2637C-87C5-491C-ACD2-6822842DCFA4}" dt="2022-10-07T08:49:42.622" v="97" actId="478"/>
          <ac:grpSpMkLst>
            <pc:docMk/>
            <pc:sldMk cId="136054062" sldId="522"/>
            <ac:grpSpMk id="7" creationId="{88584219-B04E-DCCB-0A18-094ACF0A4DFE}"/>
          </ac:grpSpMkLst>
        </pc:grpChg>
      </pc:sldChg>
      <pc:sldChg chg="addSp delSp modSp add mod">
        <pc:chgData name="Jasmin Helm" userId="8a7e2b82-0240-4077-946e-e7d43433d32b" providerId="ADAL" clId="{B7C2637C-87C5-491C-ACD2-6822842DCFA4}" dt="2022-10-07T09:10:38.201" v="1099" actId="255"/>
        <pc:sldMkLst>
          <pc:docMk/>
          <pc:sldMk cId="3794865302" sldId="568"/>
        </pc:sldMkLst>
        <pc:spChg chg="del mod">
          <ac:chgData name="Jasmin Helm" userId="8a7e2b82-0240-4077-946e-e7d43433d32b" providerId="ADAL" clId="{B7C2637C-87C5-491C-ACD2-6822842DCFA4}" dt="2022-10-07T08:51:05.646" v="121" actId="478"/>
          <ac:spMkLst>
            <pc:docMk/>
            <pc:sldMk cId="3794865302" sldId="568"/>
            <ac:spMk id="2" creationId="{76F73041-9ABC-23A2-10B6-C102C7742716}"/>
          </ac:spMkLst>
        </pc:spChg>
        <pc:spChg chg="add del mod">
          <ac:chgData name="Jasmin Helm" userId="8a7e2b82-0240-4077-946e-e7d43433d32b" providerId="ADAL" clId="{B7C2637C-87C5-491C-ACD2-6822842DCFA4}" dt="2022-10-07T08:51:07.541" v="122" actId="478"/>
          <ac:spMkLst>
            <pc:docMk/>
            <pc:sldMk cId="3794865302" sldId="568"/>
            <ac:spMk id="4" creationId="{6FAAADFD-71F4-B744-AA0F-7F2066640823}"/>
          </ac:spMkLst>
        </pc:spChg>
        <pc:spChg chg="mod">
          <ac:chgData name="Jasmin Helm" userId="8a7e2b82-0240-4077-946e-e7d43433d32b" providerId="ADAL" clId="{B7C2637C-87C5-491C-ACD2-6822842DCFA4}" dt="2022-10-07T09:10:25.173" v="1097" actId="313"/>
          <ac:spMkLst>
            <pc:docMk/>
            <pc:sldMk cId="3794865302" sldId="568"/>
            <ac:spMk id="5" creationId="{E0A8681C-DFDD-CE70-CD55-9726181BEE6B}"/>
          </ac:spMkLst>
        </pc:spChg>
        <pc:spChg chg="add mod">
          <ac:chgData name="Jasmin Helm" userId="8a7e2b82-0240-4077-946e-e7d43433d32b" providerId="ADAL" clId="{B7C2637C-87C5-491C-ACD2-6822842DCFA4}" dt="2022-10-07T09:10:38.201" v="1099" actId="255"/>
          <ac:spMkLst>
            <pc:docMk/>
            <pc:sldMk cId="3794865302" sldId="568"/>
            <ac:spMk id="6" creationId="{C3B68604-E875-2751-DE22-459C0445BCDD}"/>
          </ac:spMkLst>
        </pc:spChg>
        <pc:grpChg chg="mod">
          <ac:chgData name="Jasmin Helm" userId="8a7e2b82-0240-4077-946e-e7d43433d32b" providerId="ADAL" clId="{B7C2637C-87C5-491C-ACD2-6822842DCFA4}" dt="2022-10-07T09:01:11.136" v="625" actId="1035"/>
          <ac:grpSpMkLst>
            <pc:docMk/>
            <pc:sldMk cId="3794865302" sldId="568"/>
            <ac:grpSpMk id="17" creationId="{5BED89DA-2F9D-444D-A9AB-17B474973EB8}"/>
          </ac:grpSpMkLst>
        </pc:grpChg>
        <pc:grpChg chg="mod">
          <ac:chgData name="Jasmin Helm" userId="8a7e2b82-0240-4077-946e-e7d43433d32b" providerId="ADAL" clId="{B7C2637C-87C5-491C-ACD2-6822842DCFA4}" dt="2022-10-07T09:01:08.491" v="618" actId="1035"/>
          <ac:grpSpMkLst>
            <pc:docMk/>
            <pc:sldMk cId="3794865302" sldId="568"/>
            <ac:grpSpMk id="20" creationId="{CE915504-3B7E-45EC-A0A1-D96D78CE0D7D}"/>
          </ac:grpSpMkLst>
        </pc:grpChg>
        <pc:grpChg chg="mod">
          <ac:chgData name="Jasmin Helm" userId="8a7e2b82-0240-4077-946e-e7d43433d32b" providerId="ADAL" clId="{B7C2637C-87C5-491C-ACD2-6822842DCFA4}" dt="2022-10-07T09:01:05.661" v="611" actId="1035"/>
          <ac:grpSpMkLst>
            <pc:docMk/>
            <pc:sldMk cId="3794865302" sldId="568"/>
            <ac:grpSpMk id="41" creationId="{BB40577E-162B-4561-AD63-A312148A3142}"/>
          </ac:grpSpMkLst>
        </pc:grpChg>
      </pc:sldChg>
      <pc:sldChg chg="delSp modSp del mod">
        <pc:chgData name="Jasmin Helm" userId="8a7e2b82-0240-4077-946e-e7d43433d32b" providerId="ADAL" clId="{B7C2637C-87C5-491C-ACD2-6822842DCFA4}" dt="2022-10-07T08:41:36.584" v="4" actId="47"/>
        <pc:sldMkLst>
          <pc:docMk/>
          <pc:sldMk cId="2577851482" sldId="578"/>
        </pc:sldMkLst>
        <pc:spChg chg="del mod">
          <ac:chgData name="Jasmin Helm" userId="8a7e2b82-0240-4077-946e-e7d43433d32b" providerId="ADAL" clId="{B7C2637C-87C5-491C-ACD2-6822842DCFA4}" dt="2022-10-07T08:41:05.930" v="2" actId="478"/>
          <ac:spMkLst>
            <pc:docMk/>
            <pc:sldMk cId="2577851482" sldId="578"/>
            <ac:spMk id="5" creationId="{AC705267-8BAB-061D-08C8-A0D84B764CD7}"/>
          </ac:spMkLst>
        </pc:spChg>
        <pc:picChg chg="del">
          <ac:chgData name="Jasmin Helm" userId="8a7e2b82-0240-4077-946e-e7d43433d32b" providerId="ADAL" clId="{B7C2637C-87C5-491C-ACD2-6822842DCFA4}" dt="2022-10-07T08:41:01.755" v="0" actId="478"/>
          <ac:picMkLst>
            <pc:docMk/>
            <pc:sldMk cId="2577851482" sldId="578"/>
            <ac:picMk id="2" creationId="{C27D76F3-926E-DD9D-30D4-3E249F8D3C98}"/>
          </ac:picMkLst>
        </pc:picChg>
      </pc:sldChg>
    </pc:docChg>
  </pc:docChgLst>
  <pc:docChgLst>
    <pc:chgData name="Jasmin Helm" userId="8a7e2b82-0240-4077-946e-e7d43433d32b" providerId="ADAL" clId="{0B1398E4-A447-4FA0-9DC7-3799AE3AB19C}"/>
    <pc:docChg chg="undo custSel addSld delSld modSld">
      <pc:chgData name="Jasmin Helm" userId="8a7e2b82-0240-4077-946e-e7d43433d32b" providerId="ADAL" clId="{0B1398E4-A447-4FA0-9DC7-3799AE3AB19C}" dt="2022-10-07T08:39:23.560" v="1523" actId="1076"/>
      <pc:docMkLst>
        <pc:docMk/>
      </pc:docMkLst>
      <pc:sldChg chg="del">
        <pc:chgData name="Jasmin Helm" userId="8a7e2b82-0240-4077-946e-e7d43433d32b" providerId="ADAL" clId="{0B1398E4-A447-4FA0-9DC7-3799AE3AB19C}" dt="2022-10-07T07:59:06.747" v="13" actId="47"/>
        <pc:sldMkLst>
          <pc:docMk/>
          <pc:sldMk cId="3475478840" sldId="305"/>
        </pc:sldMkLst>
      </pc:sldChg>
      <pc:sldChg chg="del">
        <pc:chgData name="Jasmin Helm" userId="8a7e2b82-0240-4077-946e-e7d43433d32b" providerId="ADAL" clId="{0B1398E4-A447-4FA0-9DC7-3799AE3AB19C}" dt="2022-10-07T07:59:05.477" v="4" actId="47"/>
        <pc:sldMkLst>
          <pc:docMk/>
          <pc:sldMk cId="2004131001" sldId="314"/>
        </pc:sldMkLst>
      </pc:sldChg>
      <pc:sldChg chg="del">
        <pc:chgData name="Jasmin Helm" userId="8a7e2b82-0240-4077-946e-e7d43433d32b" providerId="ADAL" clId="{0B1398E4-A447-4FA0-9DC7-3799AE3AB19C}" dt="2022-10-07T07:59:09.796" v="18" actId="47"/>
        <pc:sldMkLst>
          <pc:docMk/>
          <pc:sldMk cId="1276104195" sldId="353"/>
        </pc:sldMkLst>
      </pc:sldChg>
      <pc:sldChg chg="del">
        <pc:chgData name="Jasmin Helm" userId="8a7e2b82-0240-4077-946e-e7d43433d32b" providerId="ADAL" clId="{0B1398E4-A447-4FA0-9DC7-3799AE3AB19C}" dt="2022-10-07T07:59:05.748" v="6" actId="47"/>
        <pc:sldMkLst>
          <pc:docMk/>
          <pc:sldMk cId="283999248" sldId="354"/>
        </pc:sldMkLst>
      </pc:sldChg>
      <pc:sldChg chg="del">
        <pc:chgData name="Jasmin Helm" userId="8a7e2b82-0240-4077-946e-e7d43433d32b" providerId="ADAL" clId="{0B1398E4-A447-4FA0-9DC7-3799AE3AB19C}" dt="2022-10-07T07:59:06.878" v="14" actId="47"/>
        <pc:sldMkLst>
          <pc:docMk/>
          <pc:sldMk cId="3306958434" sldId="383"/>
        </pc:sldMkLst>
      </pc:sldChg>
      <pc:sldChg chg="del">
        <pc:chgData name="Jasmin Helm" userId="8a7e2b82-0240-4077-946e-e7d43433d32b" providerId="ADAL" clId="{0B1398E4-A447-4FA0-9DC7-3799AE3AB19C}" dt="2022-10-07T07:59:06.176" v="9" actId="47"/>
        <pc:sldMkLst>
          <pc:docMk/>
          <pc:sldMk cId="3926195268" sldId="442"/>
        </pc:sldMkLst>
      </pc:sldChg>
      <pc:sldChg chg="del">
        <pc:chgData name="Jasmin Helm" userId="8a7e2b82-0240-4077-946e-e7d43433d32b" providerId="ADAL" clId="{0B1398E4-A447-4FA0-9DC7-3799AE3AB19C}" dt="2022-10-07T07:59:05.903" v="7" actId="47"/>
        <pc:sldMkLst>
          <pc:docMk/>
          <pc:sldMk cId="3683903251" sldId="448"/>
        </pc:sldMkLst>
      </pc:sldChg>
      <pc:sldChg chg="del">
        <pc:chgData name="Jasmin Helm" userId="8a7e2b82-0240-4077-946e-e7d43433d32b" providerId="ADAL" clId="{0B1398E4-A447-4FA0-9DC7-3799AE3AB19C}" dt="2022-10-07T07:59:07.162" v="16" actId="47"/>
        <pc:sldMkLst>
          <pc:docMk/>
          <pc:sldMk cId="1829292179" sldId="476"/>
        </pc:sldMkLst>
      </pc:sldChg>
      <pc:sldChg chg="addSp delSp modSp mod">
        <pc:chgData name="Jasmin Helm" userId="8a7e2b82-0240-4077-946e-e7d43433d32b" providerId="ADAL" clId="{0B1398E4-A447-4FA0-9DC7-3799AE3AB19C}" dt="2022-10-07T08:39:23.560" v="1523" actId="1076"/>
        <pc:sldMkLst>
          <pc:docMk/>
          <pc:sldMk cId="263863440" sldId="516"/>
        </pc:sldMkLst>
        <pc:spChg chg="del mod">
          <ac:chgData name="Jasmin Helm" userId="8a7e2b82-0240-4077-946e-e7d43433d32b" providerId="ADAL" clId="{0B1398E4-A447-4FA0-9DC7-3799AE3AB19C}" dt="2022-10-07T08:02:43.608" v="23"/>
          <ac:spMkLst>
            <pc:docMk/>
            <pc:sldMk cId="263863440" sldId="516"/>
            <ac:spMk id="2" creationId="{3BB6EE51-CB58-BE4B-802F-089C025A4D4E}"/>
          </ac:spMkLst>
        </pc:spChg>
        <pc:spChg chg="add mod">
          <ac:chgData name="Jasmin Helm" userId="8a7e2b82-0240-4077-946e-e7d43433d32b" providerId="ADAL" clId="{0B1398E4-A447-4FA0-9DC7-3799AE3AB19C}" dt="2022-10-07T08:36:26.911" v="1506" actId="1076"/>
          <ac:spMkLst>
            <pc:docMk/>
            <pc:sldMk cId="263863440" sldId="516"/>
            <ac:spMk id="3" creationId="{720685E2-558F-9F48-B0D3-221173BEBDE3}"/>
          </ac:spMkLst>
        </pc:spChg>
        <pc:spChg chg="mod">
          <ac:chgData name="Jasmin Helm" userId="8a7e2b82-0240-4077-946e-e7d43433d32b" providerId="ADAL" clId="{0B1398E4-A447-4FA0-9DC7-3799AE3AB19C}" dt="2022-10-07T08:37:07.127" v="1507"/>
          <ac:spMkLst>
            <pc:docMk/>
            <pc:sldMk cId="263863440" sldId="516"/>
            <ac:spMk id="6" creationId="{E4BD3739-C314-4CE6-4D87-17E6A17BC4D8}"/>
          </ac:spMkLst>
        </pc:spChg>
        <pc:spChg chg="mod">
          <ac:chgData name="Jasmin Helm" userId="8a7e2b82-0240-4077-946e-e7d43433d32b" providerId="ADAL" clId="{0B1398E4-A447-4FA0-9DC7-3799AE3AB19C}" dt="2022-10-07T08:37:54.788" v="1511"/>
          <ac:spMkLst>
            <pc:docMk/>
            <pc:sldMk cId="263863440" sldId="516"/>
            <ac:spMk id="9" creationId="{5C4C6F01-85EA-0434-FAC4-9CD767478BFE}"/>
          </ac:spMkLst>
        </pc:spChg>
        <pc:spChg chg="add mod">
          <ac:chgData name="Jasmin Helm" userId="8a7e2b82-0240-4077-946e-e7d43433d32b" providerId="ADAL" clId="{0B1398E4-A447-4FA0-9DC7-3799AE3AB19C}" dt="2022-10-07T08:38:57.240" v="1521" actId="1076"/>
          <ac:spMkLst>
            <pc:docMk/>
            <pc:sldMk cId="263863440" sldId="516"/>
            <ac:spMk id="10" creationId="{9B57B861-2F1B-512C-C412-2A8B041E4A8C}"/>
          </ac:spMkLst>
        </pc:spChg>
        <pc:spChg chg="add mod">
          <ac:chgData name="Jasmin Helm" userId="8a7e2b82-0240-4077-946e-e7d43433d32b" providerId="ADAL" clId="{0B1398E4-A447-4FA0-9DC7-3799AE3AB19C}" dt="2022-10-07T08:39:23.560" v="1523" actId="1076"/>
          <ac:spMkLst>
            <pc:docMk/>
            <pc:sldMk cId="263863440" sldId="516"/>
            <ac:spMk id="11" creationId="{A0B36C22-DD88-A4C9-FECF-156769493835}"/>
          </ac:spMkLst>
        </pc:spChg>
        <pc:grpChg chg="add mod">
          <ac:chgData name="Jasmin Helm" userId="8a7e2b82-0240-4077-946e-e7d43433d32b" providerId="ADAL" clId="{0B1398E4-A447-4FA0-9DC7-3799AE3AB19C}" dt="2022-10-07T08:37:22.241" v="1510" actId="1076"/>
          <ac:grpSpMkLst>
            <pc:docMk/>
            <pc:sldMk cId="263863440" sldId="516"/>
            <ac:grpSpMk id="4" creationId="{8FF3A20F-75C7-70C0-2061-25541B75C6D3}"/>
          </ac:grpSpMkLst>
        </pc:grpChg>
        <pc:grpChg chg="add mod">
          <ac:chgData name="Jasmin Helm" userId="8a7e2b82-0240-4077-946e-e7d43433d32b" providerId="ADAL" clId="{0B1398E4-A447-4FA0-9DC7-3799AE3AB19C}" dt="2022-10-07T08:38:09.009" v="1514" actId="14100"/>
          <ac:grpSpMkLst>
            <pc:docMk/>
            <pc:sldMk cId="263863440" sldId="516"/>
            <ac:grpSpMk id="7" creationId="{88584219-B04E-DCCB-0A18-094ACF0A4DFE}"/>
          </ac:grpSpMkLst>
        </pc:grpChg>
        <pc:picChg chg="mod">
          <ac:chgData name="Jasmin Helm" userId="8a7e2b82-0240-4077-946e-e7d43433d32b" providerId="ADAL" clId="{0B1398E4-A447-4FA0-9DC7-3799AE3AB19C}" dt="2022-10-07T08:37:07.127" v="1507"/>
          <ac:picMkLst>
            <pc:docMk/>
            <pc:sldMk cId="263863440" sldId="516"/>
            <ac:picMk id="5" creationId="{45216E09-33F8-C209-6B9B-ADF51CAEDA77}"/>
          </ac:picMkLst>
        </pc:picChg>
        <pc:picChg chg="mod">
          <ac:chgData name="Jasmin Helm" userId="8a7e2b82-0240-4077-946e-e7d43433d32b" providerId="ADAL" clId="{0B1398E4-A447-4FA0-9DC7-3799AE3AB19C}" dt="2022-10-07T08:37:54.788" v="1511"/>
          <ac:picMkLst>
            <pc:docMk/>
            <pc:sldMk cId="263863440" sldId="516"/>
            <ac:picMk id="8" creationId="{762F6877-4C1B-56D1-44F6-2C7431837868}"/>
          </ac:picMkLst>
        </pc:picChg>
      </pc:sldChg>
      <pc:sldChg chg="del">
        <pc:chgData name="Jasmin Helm" userId="8a7e2b82-0240-4077-946e-e7d43433d32b" providerId="ADAL" clId="{0B1398E4-A447-4FA0-9DC7-3799AE3AB19C}" dt="2022-10-07T07:59:05.614" v="5" actId="47"/>
        <pc:sldMkLst>
          <pc:docMk/>
          <pc:sldMk cId="3086843794" sldId="528"/>
        </pc:sldMkLst>
      </pc:sldChg>
      <pc:sldChg chg="del">
        <pc:chgData name="Jasmin Helm" userId="8a7e2b82-0240-4077-946e-e7d43433d32b" providerId="ADAL" clId="{0B1398E4-A447-4FA0-9DC7-3799AE3AB19C}" dt="2022-10-07T07:59:17.605" v="20" actId="47"/>
        <pc:sldMkLst>
          <pc:docMk/>
          <pc:sldMk cId="2714014344" sldId="550"/>
        </pc:sldMkLst>
      </pc:sldChg>
      <pc:sldChg chg="del">
        <pc:chgData name="Jasmin Helm" userId="8a7e2b82-0240-4077-946e-e7d43433d32b" providerId="ADAL" clId="{0B1398E4-A447-4FA0-9DC7-3799AE3AB19C}" dt="2022-10-07T07:59:04.726" v="0" actId="47"/>
        <pc:sldMkLst>
          <pc:docMk/>
          <pc:sldMk cId="3794865302" sldId="568"/>
        </pc:sldMkLst>
      </pc:sldChg>
      <pc:sldChg chg="del">
        <pc:chgData name="Jasmin Helm" userId="8a7e2b82-0240-4077-946e-e7d43433d32b" providerId="ADAL" clId="{0B1398E4-A447-4FA0-9DC7-3799AE3AB19C}" dt="2022-10-07T07:59:06.044" v="8" actId="47"/>
        <pc:sldMkLst>
          <pc:docMk/>
          <pc:sldMk cId="62952989" sldId="569"/>
        </pc:sldMkLst>
      </pc:sldChg>
      <pc:sldChg chg="del">
        <pc:chgData name="Jasmin Helm" userId="8a7e2b82-0240-4077-946e-e7d43433d32b" providerId="ADAL" clId="{0B1398E4-A447-4FA0-9DC7-3799AE3AB19C}" dt="2022-10-07T07:59:06.321" v="10" actId="47"/>
        <pc:sldMkLst>
          <pc:docMk/>
          <pc:sldMk cId="580963365" sldId="570"/>
        </pc:sldMkLst>
      </pc:sldChg>
      <pc:sldChg chg="del">
        <pc:chgData name="Jasmin Helm" userId="8a7e2b82-0240-4077-946e-e7d43433d32b" providerId="ADAL" clId="{0B1398E4-A447-4FA0-9DC7-3799AE3AB19C}" dt="2022-10-07T07:59:06.473" v="11" actId="47"/>
        <pc:sldMkLst>
          <pc:docMk/>
          <pc:sldMk cId="2936280056" sldId="571"/>
        </pc:sldMkLst>
      </pc:sldChg>
      <pc:sldChg chg="del">
        <pc:chgData name="Jasmin Helm" userId="8a7e2b82-0240-4077-946e-e7d43433d32b" providerId="ADAL" clId="{0B1398E4-A447-4FA0-9DC7-3799AE3AB19C}" dt="2022-10-07T07:59:06.595" v="12" actId="47"/>
        <pc:sldMkLst>
          <pc:docMk/>
          <pc:sldMk cId="752540438" sldId="572"/>
        </pc:sldMkLst>
      </pc:sldChg>
      <pc:sldChg chg="del">
        <pc:chgData name="Jasmin Helm" userId="8a7e2b82-0240-4077-946e-e7d43433d32b" providerId="ADAL" clId="{0B1398E4-A447-4FA0-9DC7-3799AE3AB19C}" dt="2022-10-07T07:59:07.017" v="15" actId="47"/>
        <pc:sldMkLst>
          <pc:docMk/>
          <pc:sldMk cId="769291526" sldId="573"/>
        </pc:sldMkLst>
      </pc:sldChg>
      <pc:sldChg chg="del">
        <pc:chgData name="Jasmin Helm" userId="8a7e2b82-0240-4077-946e-e7d43433d32b" providerId="ADAL" clId="{0B1398E4-A447-4FA0-9DC7-3799AE3AB19C}" dt="2022-10-07T07:59:10.732" v="19" actId="47"/>
        <pc:sldMkLst>
          <pc:docMk/>
          <pc:sldMk cId="3977302489" sldId="574"/>
        </pc:sldMkLst>
      </pc:sldChg>
      <pc:sldChg chg="addSp delSp modSp del mod">
        <pc:chgData name="Jasmin Helm" userId="8a7e2b82-0240-4077-946e-e7d43433d32b" providerId="ADAL" clId="{0B1398E4-A447-4FA0-9DC7-3799AE3AB19C}" dt="2022-10-07T08:20:00.708" v="532" actId="47"/>
        <pc:sldMkLst>
          <pc:docMk/>
          <pc:sldMk cId="1172556099" sldId="577"/>
        </pc:sldMkLst>
        <pc:spChg chg="add mod">
          <ac:chgData name="Jasmin Helm" userId="8a7e2b82-0240-4077-946e-e7d43433d32b" providerId="ADAL" clId="{0B1398E4-A447-4FA0-9DC7-3799AE3AB19C}" dt="2022-10-07T08:18:21.789" v="505" actId="571"/>
          <ac:spMkLst>
            <pc:docMk/>
            <pc:sldMk cId="1172556099" sldId="577"/>
            <ac:spMk id="3" creationId="{4B8816A5-EF5D-0307-4F73-CF28FB7E5A65}"/>
          </ac:spMkLst>
        </pc:spChg>
        <pc:spChg chg="del mod">
          <ac:chgData name="Jasmin Helm" userId="8a7e2b82-0240-4077-946e-e7d43433d32b" providerId="ADAL" clId="{0B1398E4-A447-4FA0-9DC7-3799AE3AB19C}" dt="2022-10-07T08:16:20.022" v="489" actId="478"/>
          <ac:spMkLst>
            <pc:docMk/>
            <pc:sldMk cId="1172556099" sldId="577"/>
            <ac:spMk id="4" creationId="{5B2B4E38-D7B8-42C1-ADA0-3244E3E5BD4D}"/>
          </ac:spMkLst>
        </pc:spChg>
        <pc:spChg chg="mod">
          <ac:chgData name="Jasmin Helm" userId="8a7e2b82-0240-4077-946e-e7d43433d32b" providerId="ADAL" clId="{0B1398E4-A447-4FA0-9DC7-3799AE3AB19C}" dt="2022-10-07T08:17:01.485" v="496" actId="1076"/>
          <ac:spMkLst>
            <pc:docMk/>
            <pc:sldMk cId="1172556099" sldId="577"/>
            <ac:spMk id="6" creationId="{00000000-0000-0000-0000-000000000000}"/>
          </ac:spMkLst>
        </pc:spChg>
        <pc:spChg chg="mod">
          <ac:chgData name="Jasmin Helm" userId="8a7e2b82-0240-4077-946e-e7d43433d32b" providerId="ADAL" clId="{0B1398E4-A447-4FA0-9DC7-3799AE3AB19C}" dt="2022-10-07T08:17:10.853" v="498" actId="207"/>
          <ac:spMkLst>
            <pc:docMk/>
            <pc:sldMk cId="1172556099" sldId="577"/>
            <ac:spMk id="7" creationId="{F872B8F4-C600-4D0A-AB56-0CF91F1874C8}"/>
          </ac:spMkLst>
        </pc:spChg>
        <pc:picChg chg="mod">
          <ac:chgData name="Jasmin Helm" userId="8a7e2b82-0240-4077-946e-e7d43433d32b" providerId="ADAL" clId="{0B1398E4-A447-4FA0-9DC7-3799AE3AB19C}" dt="2022-10-07T08:16:49.138" v="492" actId="1076"/>
          <ac:picMkLst>
            <pc:docMk/>
            <pc:sldMk cId="1172556099" sldId="577"/>
            <ac:picMk id="2" creationId="{00000000-0000-0000-0000-000000000000}"/>
          </ac:picMkLst>
        </pc:picChg>
        <pc:picChg chg="mod">
          <ac:chgData name="Jasmin Helm" userId="8a7e2b82-0240-4077-946e-e7d43433d32b" providerId="ADAL" clId="{0B1398E4-A447-4FA0-9DC7-3799AE3AB19C}" dt="2022-10-07T08:19:42.901" v="525" actId="1076"/>
          <ac:picMkLst>
            <pc:docMk/>
            <pc:sldMk cId="1172556099" sldId="577"/>
            <ac:picMk id="9" creationId="{1EF7A70C-0F16-2AD6-1D24-A3986E66EF92}"/>
          </ac:picMkLst>
        </pc:picChg>
      </pc:sldChg>
      <pc:sldChg chg="addSp delSp modSp add mod">
        <pc:chgData name="Jasmin Helm" userId="8a7e2b82-0240-4077-946e-e7d43433d32b" providerId="ADAL" clId="{0B1398E4-A447-4FA0-9DC7-3799AE3AB19C}" dt="2022-10-07T08:29:48.777" v="1214" actId="1076"/>
        <pc:sldMkLst>
          <pc:docMk/>
          <pc:sldMk cId="2577851482" sldId="578"/>
        </pc:sldMkLst>
        <pc:spChg chg="del">
          <ac:chgData name="Jasmin Helm" userId="8a7e2b82-0240-4077-946e-e7d43433d32b" providerId="ADAL" clId="{0B1398E4-A447-4FA0-9DC7-3799AE3AB19C}" dt="2022-10-07T08:17:45.010" v="500" actId="478"/>
          <ac:spMkLst>
            <pc:docMk/>
            <pc:sldMk cId="2577851482" sldId="578"/>
            <ac:spMk id="3" creationId="{720685E2-558F-9F48-B0D3-221173BEBDE3}"/>
          </ac:spMkLst>
        </pc:spChg>
        <pc:spChg chg="add mod">
          <ac:chgData name="Jasmin Helm" userId="8a7e2b82-0240-4077-946e-e7d43433d32b" providerId="ADAL" clId="{0B1398E4-A447-4FA0-9DC7-3799AE3AB19C}" dt="2022-10-07T08:19:23.755" v="522" actId="1038"/>
          <ac:spMkLst>
            <pc:docMk/>
            <pc:sldMk cId="2577851482" sldId="578"/>
            <ac:spMk id="5" creationId="{AC705267-8BAB-061D-08C8-A0D84B764CD7}"/>
          </ac:spMkLst>
        </pc:spChg>
        <pc:spChg chg="add mod">
          <ac:chgData name="Jasmin Helm" userId="8a7e2b82-0240-4077-946e-e7d43433d32b" providerId="ADAL" clId="{0B1398E4-A447-4FA0-9DC7-3799AE3AB19C}" dt="2022-10-07T08:29:48.777" v="1214" actId="1076"/>
          <ac:spMkLst>
            <pc:docMk/>
            <pc:sldMk cId="2577851482" sldId="578"/>
            <ac:spMk id="6" creationId="{D09879E0-97B2-36CB-F4DF-B50D5C5878F5}"/>
          </ac:spMkLst>
        </pc:spChg>
        <pc:spChg chg="add del mod">
          <ac:chgData name="Jasmin Helm" userId="8a7e2b82-0240-4077-946e-e7d43433d32b" providerId="ADAL" clId="{0B1398E4-A447-4FA0-9DC7-3799AE3AB19C}" dt="2022-10-07T08:18:57.906" v="514"/>
          <ac:spMkLst>
            <pc:docMk/>
            <pc:sldMk cId="2577851482" sldId="578"/>
            <ac:spMk id="7" creationId="{BAA6D8C1-143D-D795-291A-4F81D889F7A7}"/>
          </ac:spMkLst>
        </pc:spChg>
        <pc:spChg chg="add mod">
          <ac:chgData name="Jasmin Helm" userId="8a7e2b82-0240-4077-946e-e7d43433d32b" providerId="ADAL" clId="{0B1398E4-A447-4FA0-9DC7-3799AE3AB19C}" dt="2022-10-07T08:19:03.649" v="515" actId="767"/>
          <ac:spMkLst>
            <pc:docMk/>
            <pc:sldMk cId="2577851482" sldId="578"/>
            <ac:spMk id="8" creationId="{79C07427-C240-288D-4C01-3C5E431BAA85}"/>
          </ac:spMkLst>
        </pc:spChg>
        <pc:spChg chg="add mod">
          <ac:chgData name="Jasmin Helm" userId="8a7e2b82-0240-4077-946e-e7d43433d32b" providerId="ADAL" clId="{0B1398E4-A447-4FA0-9DC7-3799AE3AB19C}" dt="2022-10-07T08:28:23.675" v="1165" actId="1076"/>
          <ac:spMkLst>
            <pc:docMk/>
            <pc:sldMk cId="2577851482" sldId="578"/>
            <ac:spMk id="11" creationId="{1C4CC39D-0776-04AE-1A0B-D0E941E4F0F0}"/>
          </ac:spMkLst>
        </pc:spChg>
        <pc:picChg chg="add mod">
          <ac:chgData name="Jasmin Helm" userId="8a7e2b82-0240-4077-946e-e7d43433d32b" providerId="ADAL" clId="{0B1398E4-A447-4FA0-9DC7-3799AE3AB19C}" dt="2022-10-07T08:19:12.987" v="516" actId="1076"/>
          <ac:picMkLst>
            <pc:docMk/>
            <pc:sldMk cId="2577851482" sldId="578"/>
            <ac:picMk id="2" creationId="{C27D76F3-926E-DD9D-30D4-3E249F8D3C98}"/>
          </ac:picMkLst>
        </pc:picChg>
        <pc:picChg chg="add del mod">
          <ac:chgData name="Jasmin Helm" userId="8a7e2b82-0240-4077-946e-e7d43433d32b" providerId="ADAL" clId="{0B1398E4-A447-4FA0-9DC7-3799AE3AB19C}" dt="2022-10-07T08:18:18.547" v="504"/>
          <ac:picMkLst>
            <pc:docMk/>
            <pc:sldMk cId="2577851482" sldId="578"/>
            <ac:picMk id="4" creationId="{81A99F40-BD65-847E-BA58-2427DA287B86}"/>
          </ac:picMkLst>
        </pc:picChg>
        <pc:picChg chg="add mod">
          <ac:chgData name="Jasmin Helm" userId="8a7e2b82-0240-4077-946e-e7d43433d32b" providerId="ADAL" clId="{0B1398E4-A447-4FA0-9DC7-3799AE3AB19C}" dt="2022-10-07T08:20:42.747" v="583" actId="14100"/>
          <ac:picMkLst>
            <pc:docMk/>
            <pc:sldMk cId="2577851482" sldId="578"/>
            <ac:picMk id="9" creationId="{DCCF17E0-D4C4-0816-AD7F-5E460074950A}"/>
          </ac:picMkLst>
        </pc:picChg>
        <pc:picChg chg="add mod">
          <ac:chgData name="Jasmin Helm" userId="8a7e2b82-0240-4077-946e-e7d43433d32b" providerId="ADAL" clId="{0B1398E4-A447-4FA0-9DC7-3799AE3AB19C}" dt="2022-10-07T08:20:37.823" v="582" actId="14100"/>
          <ac:picMkLst>
            <pc:docMk/>
            <pc:sldMk cId="2577851482" sldId="578"/>
            <ac:picMk id="10" creationId="{DF9CA1AC-AD1B-DD18-F7B7-4FC26CF1F274}"/>
          </ac:picMkLst>
        </pc:picChg>
      </pc:sldChg>
      <pc:sldChg chg="del">
        <pc:chgData name="Jasmin Helm" userId="8a7e2b82-0240-4077-946e-e7d43433d32b" providerId="ADAL" clId="{0B1398E4-A447-4FA0-9DC7-3799AE3AB19C}" dt="2022-10-07T07:59:07.322" v="17" actId="47"/>
        <pc:sldMkLst>
          <pc:docMk/>
          <pc:sldMk cId="3984968797" sldId="578"/>
        </pc:sldMkLst>
      </pc:sldChg>
      <pc:sldChg chg="del">
        <pc:chgData name="Jasmin Helm" userId="8a7e2b82-0240-4077-946e-e7d43433d32b" providerId="ADAL" clId="{0B1398E4-A447-4FA0-9DC7-3799AE3AB19C}" dt="2022-10-07T07:59:05.055" v="1" actId="47"/>
        <pc:sldMkLst>
          <pc:docMk/>
          <pc:sldMk cId="3239872768" sldId="580"/>
        </pc:sldMkLst>
      </pc:sldChg>
      <pc:sldChg chg="del">
        <pc:chgData name="Jasmin Helm" userId="8a7e2b82-0240-4077-946e-e7d43433d32b" providerId="ADAL" clId="{0B1398E4-A447-4FA0-9DC7-3799AE3AB19C}" dt="2022-10-07T07:59:05.218" v="2" actId="47"/>
        <pc:sldMkLst>
          <pc:docMk/>
          <pc:sldMk cId="4560516" sldId="581"/>
        </pc:sldMkLst>
      </pc:sldChg>
      <pc:sldChg chg="del">
        <pc:chgData name="Jasmin Helm" userId="8a7e2b82-0240-4077-946e-e7d43433d32b" providerId="ADAL" clId="{0B1398E4-A447-4FA0-9DC7-3799AE3AB19C}" dt="2022-10-07T07:59:05.346" v="3" actId="47"/>
        <pc:sldMkLst>
          <pc:docMk/>
          <pc:sldMk cId="1923853605" sldId="582"/>
        </pc:sldMkLst>
      </pc:sldChg>
    </pc:docChg>
  </pc:docChgLst>
  <pc:docChgLst>
    <pc:chgData name="Karoline Brandt" userId="005ea463-7c42-46f8-8aa7-b9651054d561" providerId="ADAL" clId="{D825B255-86E5-4FEB-8885-AA43B6B8E85D}"/>
    <pc:docChg chg="custSel delSld modSld">
      <pc:chgData name="Karoline Brandt" userId="005ea463-7c42-46f8-8aa7-b9651054d561" providerId="ADAL" clId="{D825B255-86E5-4FEB-8885-AA43B6B8E85D}" dt="2023-03-08T14:03:53.169" v="44"/>
      <pc:docMkLst>
        <pc:docMk/>
      </pc:docMkLst>
      <pc:sldChg chg="delSp modSp mod">
        <pc:chgData name="Karoline Brandt" userId="005ea463-7c42-46f8-8aa7-b9651054d561" providerId="ADAL" clId="{D825B255-86E5-4FEB-8885-AA43B6B8E85D}" dt="2023-03-08T14:02:11.750" v="31" actId="478"/>
        <pc:sldMkLst>
          <pc:docMk/>
          <pc:sldMk cId="263863440" sldId="516"/>
        </pc:sldMkLst>
        <pc:spChg chg="mod">
          <ac:chgData name="Karoline Brandt" userId="005ea463-7c42-46f8-8aa7-b9651054d561" providerId="ADAL" clId="{D825B255-86E5-4FEB-8885-AA43B6B8E85D}" dt="2023-03-08T14:01:32.152" v="28" actId="20577"/>
          <ac:spMkLst>
            <pc:docMk/>
            <pc:sldMk cId="263863440" sldId="516"/>
            <ac:spMk id="3" creationId="{720685E2-558F-9F48-B0D3-221173BEBDE3}"/>
          </ac:spMkLst>
        </pc:spChg>
        <pc:spChg chg="del mod topLvl">
          <ac:chgData name="Karoline Brandt" userId="005ea463-7c42-46f8-8aa7-b9651054d561" providerId="ADAL" clId="{D825B255-86E5-4FEB-8885-AA43B6B8E85D}" dt="2023-03-08T14:01:49.516" v="30" actId="478"/>
          <ac:spMkLst>
            <pc:docMk/>
            <pc:sldMk cId="263863440" sldId="516"/>
            <ac:spMk id="6" creationId="{E4BD3739-C314-4CE6-4D87-17E6A17BC4D8}"/>
          </ac:spMkLst>
        </pc:spChg>
        <pc:spChg chg="del topLvl">
          <ac:chgData name="Karoline Brandt" userId="005ea463-7c42-46f8-8aa7-b9651054d561" providerId="ADAL" clId="{D825B255-86E5-4FEB-8885-AA43B6B8E85D}" dt="2023-03-08T14:02:11.750" v="31" actId="478"/>
          <ac:spMkLst>
            <pc:docMk/>
            <pc:sldMk cId="263863440" sldId="516"/>
            <ac:spMk id="9" creationId="{5C4C6F01-85EA-0434-FAC4-9CD767478BFE}"/>
          </ac:spMkLst>
        </pc:spChg>
        <pc:grpChg chg="del">
          <ac:chgData name="Karoline Brandt" userId="005ea463-7c42-46f8-8aa7-b9651054d561" providerId="ADAL" clId="{D825B255-86E5-4FEB-8885-AA43B6B8E85D}" dt="2023-03-08T14:01:49.516" v="30" actId="478"/>
          <ac:grpSpMkLst>
            <pc:docMk/>
            <pc:sldMk cId="263863440" sldId="516"/>
            <ac:grpSpMk id="4" creationId="{8FF3A20F-75C7-70C0-2061-25541B75C6D3}"/>
          </ac:grpSpMkLst>
        </pc:grpChg>
        <pc:grpChg chg="del">
          <ac:chgData name="Karoline Brandt" userId="005ea463-7c42-46f8-8aa7-b9651054d561" providerId="ADAL" clId="{D825B255-86E5-4FEB-8885-AA43B6B8E85D}" dt="2023-03-08T14:02:11.750" v="31" actId="478"/>
          <ac:grpSpMkLst>
            <pc:docMk/>
            <pc:sldMk cId="263863440" sldId="516"/>
            <ac:grpSpMk id="7" creationId="{88584219-B04E-DCCB-0A18-094ACF0A4DFE}"/>
          </ac:grpSpMkLst>
        </pc:grpChg>
        <pc:picChg chg="topLvl">
          <ac:chgData name="Karoline Brandt" userId="005ea463-7c42-46f8-8aa7-b9651054d561" providerId="ADAL" clId="{D825B255-86E5-4FEB-8885-AA43B6B8E85D}" dt="2023-03-08T14:01:49.516" v="30" actId="478"/>
          <ac:picMkLst>
            <pc:docMk/>
            <pc:sldMk cId="263863440" sldId="516"/>
            <ac:picMk id="5" creationId="{45216E09-33F8-C209-6B9B-ADF51CAEDA77}"/>
          </ac:picMkLst>
        </pc:picChg>
        <pc:picChg chg="topLvl">
          <ac:chgData name="Karoline Brandt" userId="005ea463-7c42-46f8-8aa7-b9651054d561" providerId="ADAL" clId="{D825B255-86E5-4FEB-8885-AA43B6B8E85D}" dt="2023-03-08T14:02:11.750" v="31" actId="478"/>
          <ac:picMkLst>
            <pc:docMk/>
            <pc:sldMk cId="263863440" sldId="516"/>
            <ac:picMk id="8" creationId="{762F6877-4C1B-56D1-44F6-2C7431837868}"/>
          </ac:picMkLst>
        </pc:picChg>
      </pc:sldChg>
      <pc:sldChg chg="del">
        <pc:chgData name="Karoline Brandt" userId="005ea463-7c42-46f8-8aa7-b9651054d561" providerId="ADAL" clId="{D825B255-86E5-4FEB-8885-AA43B6B8E85D}" dt="2023-03-08T14:00:36.672" v="0" actId="47"/>
        <pc:sldMkLst>
          <pc:docMk/>
          <pc:sldMk cId="3653880099" sldId="569"/>
        </pc:sldMkLst>
      </pc:sldChg>
      <pc:sldChg chg="modSp mod">
        <pc:chgData name="Karoline Brandt" userId="005ea463-7c42-46f8-8aa7-b9651054d561" providerId="ADAL" clId="{D825B255-86E5-4FEB-8885-AA43B6B8E85D}" dt="2023-03-08T14:03:53.169" v="44"/>
        <pc:sldMkLst>
          <pc:docMk/>
          <pc:sldMk cId="1011807896" sldId="571"/>
        </pc:sldMkLst>
        <pc:spChg chg="mod">
          <ac:chgData name="Karoline Brandt" userId="005ea463-7c42-46f8-8aa7-b9651054d561" providerId="ADAL" clId="{D825B255-86E5-4FEB-8885-AA43B6B8E85D}" dt="2023-03-08T14:03:53.169" v="44"/>
          <ac:spMkLst>
            <pc:docMk/>
            <pc:sldMk cId="1011807896" sldId="571"/>
            <ac:spMk id="6" creationId="{C3B68604-E875-2751-DE22-459C0445BCD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4883CB-6E32-47D1-939C-0FF8219000C2}" type="datetimeFigureOut">
              <a:rPr lang="de-DE" smtClean="0"/>
              <a:t>08.03.2023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D2B62-294A-43B2-8DF2-C89C371AF11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07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6A1472-6A6E-46FB-BFC2-00A8DC36AA9C}" type="datetimeFigureOut">
              <a:rPr lang="de-DE" smtClean="0"/>
              <a:t>08.03.2023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E40D43-5049-43B0-8EB1-60D0F688A8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22389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</p:spPr>
        <p:txBody>
          <a:bodyPr lIns="0" tIns="0" rIns="0" bIns="0"/>
          <a:lstStyle/>
          <a:p>
            <a:endParaRPr lang="de-DE" sz="20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1" name="CustomShape 2"/>
          <p:cNvSpPr/>
          <p:nvPr/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3191F999-B8E6-4827-A1BA-37429DFE8380}" type="slidenum">
              <a:rPr lang="de-DE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8726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40D43-5049-43B0-8EB1-60D0F688A8DE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0833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i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4" y="809135"/>
            <a:ext cx="6101509" cy="2133603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900" cap="none" normalizeH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4" y="2948784"/>
            <a:ext cx="6101509" cy="1752600"/>
          </a:xfrm>
        </p:spPr>
        <p:txBody>
          <a:bodyPr lIns="0" tIns="0" rIns="0" bIns="0"/>
          <a:lstStyle>
            <a:lvl1pPr marL="0" indent="0" algn="l">
              <a:buNone/>
              <a:defRPr>
                <a:solidFill>
                  <a:srgbClr val="598F1F"/>
                </a:solidFill>
              </a:defRPr>
            </a:lvl1pPr>
            <a:lvl2pPr marL="342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1774" y="0"/>
            <a:ext cx="1862226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43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er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40000" y="6620400"/>
            <a:ext cx="2160000" cy="180000"/>
          </a:xfrm>
          <a:prstGeom prst="rect">
            <a:avLst/>
          </a:prstGeom>
        </p:spPr>
        <p:txBody>
          <a:bodyPr/>
          <a:lstStyle/>
          <a:p>
            <a:endParaRPr lang="de-DE" dirty="0">
              <a:solidFill>
                <a:srgbClr val="86846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5779" y="6597352"/>
            <a:ext cx="3250433" cy="216024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de-DE" dirty="0">
              <a:solidFill>
                <a:srgbClr val="86846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2000" y="6620400"/>
            <a:ext cx="514800" cy="180000"/>
          </a:xfrm>
          <a:prstGeom prst="rect">
            <a:avLst/>
          </a:prstGeom>
        </p:spPr>
        <p:txBody>
          <a:bodyPr/>
          <a:lstStyle/>
          <a:p>
            <a:fld id="{9D26C6B8-7DF4-4F01-8878-A6272B56DAC3}" type="slidenum">
              <a:rPr lang="de-DE" smtClean="0">
                <a:solidFill>
                  <a:srgbClr val="86846B"/>
                </a:solidFill>
              </a:rPr>
              <a:pPr/>
              <a:t>‹Nr.›</a:t>
            </a:fld>
            <a:endParaRPr lang="de-DE">
              <a:solidFill>
                <a:srgbClr val="86846B"/>
              </a:solidFill>
            </a:endParaRPr>
          </a:p>
        </p:txBody>
      </p:sp>
      <p:cxnSp>
        <p:nvCxnSpPr>
          <p:cNvPr id="12" name="Gerade Verbindung 11"/>
          <p:cNvCxnSpPr/>
          <p:nvPr/>
        </p:nvCxnSpPr>
        <p:spPr>
          <a:xfrm>
            <a:off x="0" y="6484069"/>
            <a:ext cx="9144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Bildplatzhalter 13"/>
          <p:cNvSpPr>
            <a:spLocks noGrp="1"/>
          </p:cNvSpPr>
          <p:nvPr>
            <p:ph type="pic" sz="quarter" idx="13"/>
          </p:nvPr>
        </p:nvSpPr>
        <p:spPr>
          <a:xfrm>
            <a:off x="462901" y="1439863"/>
            <a:ext cx="1888220" cy="1560512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5" name="Bildplatzhalter 13"/>
          <p:cNvSpPr>
            <a:spLocks noGrp="1"/>
          </p:cNvSpPr>
          <p:nvPr>
            <p:ph type="pic" sz="quarter" idx="14"/>
          </p:nvPr>
        </p:nvSpPr>
        <p:spPr>
          <a:xfrm>
            <a:off x="2574793" y="1439863"/>
            <a:ext cx="1888220" cy="1560512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6" name="Bildplatzhalter 13"/>
          <p:cNvSpPr>
            <a:spLocks noGrp="1"/>
          </p:cNvSpPr>
          <p:nvPr>
            <p:ph type="pic" sz="quarter" idx="15"/>
          </p:nvPr>
        </p:nvSpPr>
        <p:spPr>
          <a:xfrm>
            <a:off x="4686688" y="1439862"/>
            <a:ext cx="1888220" cy="1560512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7" name="Bildplatzhalter 13"/>
          <p:cNvSpPr>
            <a:spLocks noGrp="1"/>
          </p:cNvSpPr>
          <p:nvPr>
            <p:ph type="pic" sz="quarter" idx="16"/>
          </p:nvPr>
        </p:nvSpPr>
        <p:spPr>
          <a:xfrm>
            <a:off x="6798580" y="1439862"/>
            <a:ext cx="1888220" cy="1560512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7"/>
          </p:nvPr>
        </p:nvSpPr>
        <p:spPr>
          <a:xfrm>
            <a:off x="457203" y="3097221"/>
            <a:ext cx="1893919" cy="3132843"/>
          </a:xfrm>
        </p:spPr>
        <p:txBody>
          <a:bodyPr/>
          <a:lstStyle>
            <a:lvl1pPr indent="0" algn="l">
              <a:buFontTx/>
              <a:buNone/>
              <a:defRPr sz="1200" kern="0"/>
            </a:lvl1pPr>
            <a:lvl2pPr marL="0" indent="0" algn="l">
              <a:buFontTx/>
              <a:buNone/>
              <a:defRPr sz="1200" kern="0"/>
            </a:lvl2pPr>
            <a:lvl3pPr marL="138110" indent="0" algn="l">
              <a:buFontTx/>
              <a:buNone/>
              <a:defRPr sz="1200" kern="0"/>
            </a:lvl3pPr>
            <a:lvl4pPr marL="269075" indent="0" algn="l">
              <a:buFontTx/>
              <a:buNone/>
              <a:defRPr sz="1200" kern="0"/>
            </a:lvl4pPr>
            <a:lvl5pPr marL="435758" indent="0" algn="l">
              <a:buFontTx/>
              <a:buNone/>
              <a:defRPr sz="1200" kern="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8"/>
          </p:nvPr>
        </p:nvSpPr>
        <p:spPr>
          <a:xfrm>
            <a:off x="2574796" y="3097221"/>
            <a:ext cx="1888220" cy="3132843"/>
          </a:xfrm>
        </p:spPr>
        <p:txBody>
          <a:bodyPr/>
          <a:lstStyle>
            <a:lvl1pPr indent="0" algn="l">
              <a:buFontTx/>
              <a:buNone/>
              <a:defRPr sz="1200" kern="0"/>
            </a:lvl1pPr>
            <a:lvl2pPr marL="0" indent="0" algn="l">
              <a:buFontTx/>
              <a:buNone/>
              <a:defRPr sz="1200" kern="0"/>
            </a:lvl2pPr>
            <a:lvl3pPr marL="138110" indent="0" algn="l">
              <a:buFontTx/>
              <a:buNone/>
              <a:defRPr sz="1200" kern="0"/>
            </a:lvl3pPr>
            <a:lvl4pPr marL="269075" indent="0" algn="l">
              <a:buFontTx/>
              <a:buNone/>
              <a:defRPr sz="1200" kern="0"/>
            </a:lvl4pPr>
            <a:lvl5pPr marL="435758" indent="0" algn="l">
              <a:buFontTx/>
              <a:buNone/>
              <a:defRPr sz="1200" kern="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1" name="Textplatzhalter 18"/>
          <p:cNvSpPr>
            <a:spLocks noGrp="1"/>
          </p:cNvSpPr>
          <p:nvPr>
            <p:ph type="body" sz="quarter" idx="19"/>
          </p:nvPr>
        </p:nvSpPr>
        <p:spPr>
          <a:xfrm>
            <a:off x="4686688" y="3101278"/>
            <a:ext cx="1888220" cy="3132843"/>
          </a:xfrm>
        </p:spPr>
        <p:txBody>
          <a:bodyPr/>
          <a:lstStyle>
            <a:lvl1pPr indent="0" algn="l">
              <a:buFontTx/>
              <a:buNone/>
              <a:defRPr sz="1200" kern="0"/>
            </a:lvl1pPr>
            <a:lvl2pPr marL="0" indent="0" algn="l">
              <a:buFontTx/>
              <a:buNone/>
              <a:defRPr sz="1200" kern="0"/>
            </a:lvl2pPr>
            <a:lvl3pPr marL="138110" indent="0" algn="l">
              <a:buFontTx/>
              <a:buNone/>
              <a:defRPr sz="1200" kern="0"/>
            </a:lvl3pPr>
            <a:lvl4pPr marL="269075" indent="0" algn="l">
              <a:buFontTx/>
              <a:buNone/>
              <a:defRPr sz="1200" kern="0"/>
            </a:lvl4pPr>
            <a:lvl5pPr marL="435758" indent="0" algn="l">
              <a:buFontTx/>
              <a:buNone/>
              <a:defRPr sz="1200" kern="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2" name="Textplatzhalter 18"/>
          <p:cNvSpPr>
            <a:spLocks noGrp="1"/>
          </p:cNvSpPr>
          <p:nvPr>
            <p:ph type="body" sz="quarter" idx="20"/>
          </p:nvPr>
        </p:nvSpPr>
        <p:spPr>
          <a:xfrm>
            <a:off x="6798580" y="3105335"/>
            <a:ext cx="1888220" cy="3132843"/>
          </a:xfrm>
        </p:spPr>
        <p:txBody>
          <a:bodyPr/>
          <a:lstStyle>
            <a:lvl1pPr indent="0" algn="l">
              <a:buFontTx/>
              <a:buNone/>
              <a:defRPr sz="1200" kern="0"/>
            </a:lvl1pPr>
            <a:lvl2pPr marL="0" indent="0" algn="l">
              <a:buFontTx/>
              <a:buNone/>
              <a:defRPr sz="1200" kern="0"/>
            </a:lvl2pPr>
            <a:lvl3pPr marL="138110" indent="0" algn="l">
              <a:buFontTx/>
              <a:buNone/>
              <a:defRPr sz="1200" kern="0"/>
            </a:lvl3pPr>
            <a:lvl4pPr marL="269075" indent="0" algn="l">
              <a:buFontTx/>
              <a:buNone/>
              <a:defRPr sz="1200" kern="0"/>
            </a:lvl4pPr>
            <a:lvl5pPr marL="435758" indent="0" algn="l">
              <a:buFontTx/>
              <a:buNone/>
              <a:defRPr sz="1200" kern="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5236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Bilder - Licht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1439862"/>
            <a:ext cx="9144000" cy="504420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40000" y="6620400"/>
            <a:ext cx="2160000" cy="180000"/>
          </a:xfrm>
          <a:prstGeom prst="rect">
            <a:avLst/>
          </a:prstGeom>
        </p:spPr>
        <p:txBody>
          <a:bodyPr/>
          <a:lstStyle/>
          <a:p>
            <a:endParaRPr lang="de-DE" dirty="0">
              <a:solidFill>
                <a:srgbClr val="86846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5779" y="6597352"/>
            <a:ext cx="3250433" cy="216024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de-DE" dirty="0">
              <a:solidFill>
                <a:srgbClr val="86846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2000" y="6620400"/>
            <a:ext cx="514800" cy="180000"/>
          </a:xfrm>
          <a:prstGeom prst="rect">
            <a:avLst/>
          </a:prstGeom>
        </p:spPr>
        <p:txBody>
          <a:bodyPr/>
          <a:lstStyle/>
          <a:p>
            <a:fld id="{9D26C6B8-7DF4-4F01-8878-A6272B56DAC3}" type="slidenum">
              <a:rPr lang="de-DE" smtClean="0">
                <a:solidFill>
                  <a:srgbClr val="86846B"/>
                </a:solidFill>
              </a:rPr>
              <a:pPr/>
              <a:t>‹Nr.›</a:t>
            </a:fld>
            <a:endParaRPr lang="de-DE">
              <a:solidFill>
                <a:srgbClr val="86846B"/>
              </a:solidFill>
            </a:endParaRPr>
          </a:p>
        </p:txBody>
      </p:sp>
      <p:cxnSp>
        <p:nvCxnSpPr>
          <p:cNvPr id="12" name="Gerade Verbindung 11"/>
          <p:cNvCxnSpPr/>
          <p:nvPr/>
        </p:nvCxnSpPr>
        <p:spPr>
          <a:xfrm>
            <a:off x="0" y="6484069"/>
            <a:ext cx="9144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Bildplatzhalter 13"/>
          <p:cNvSpPr>
            <a:spLocks noGrp="1"/>
          </p:cNvSpPr>
          <p:nvPr>
            <p:ph type="pic" sz="quarter" idx="13"/>
          </p:nvPr>
        </p:nvSpPr>
        <p:spPr>
          <a:xfrm>
            <a:off x="462901" y="1439863"/>
            <a:ext cx="1888220" cy="1560512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5" name="Bildplatzhalter 13"/>
          <p:cNvSpPr>
            <a:spLocks noGrp="1"/>
          </p:cNvSpPr>
          <p:nvPr>
            <p:ph type="pic" sz="quarter" idx="14"/>
          </p:nvPr>
        </p:nvSpPr>
        <p:spPr>
          <a:xfrm>
            <a:off x="2574793" y="1439863"/>
            <a:ext cx="1888220" cy="1560512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6" name="Bildplatzhalter 13"/>
          <p:cNvSpPr>
            <a:spLocks noGrp="1"/>
          </p:cNvSpPr>
          <p:nvPr>
            <p:ph type="pic" sz="quarter" idx="15"/>
          </p:nvPr>
        </p:nvSpPr>
        <p:spPr>
          <a:xfrm>
            <a:off x="4686688" y="1439862"/>
            <a:ext cx="1888220" cy="1560512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7" name="Bildplatzhalter 13"/>
          <p:cNvSpPr>
            <a:spLocks noGrp="1"/>
          </p:cNvSpPr>
          <p:nvPr>
            <p:ph type="pic" sz="quarter" idx="16"/>
          </p:nvPr>
        </p:nvSpPr>
        <p:spPr>
          <a:xfrm>
            <a:off x="6798580" y="1439862"/>
            <a:ext cx="1888220" cy="1560512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7"/>
          </p:nvPr>
        </p:nvSpPr>
        <p:spPr>
          <a:xfrm>
            <a:off x="457203" y="3097221"/>
            <a:ext cx="1893919" cy="3132843"/>
          </a:xfrm>
        </p:spPr>
        <p:txBody>
          <a:bodyPr/>
          <a:lstStyle>
            <a:lvl1pPr indent="0" algn="l">
              <a:buFontTx/>
              <a:buNone/>
              <a:defRPr sz="1200" kern="0"/>
            </a:lvl1pPr>
            <a:lvl2pPr marL="0" indent="0" algn="l">
              <a:buFontTx/>
              <a:buNone/>
              <a:defRPr sz="1200" kern="0"/>
            </a:lvl2pPr>
            <a:lvl3pPr marL="138110" indent="0" algn="l">
              <a:buFontTx/>
              <a:buNone/>
              <a:defRPr sz="1200" kern="0"/>
            </a:lvl3pPr>
            <a:lvl4pPr marL="269075" indent="0" algn="l">
              <a:buFontTx/>
              <a:buNone/>
              <a:defRPr sz="1200" kern="0"/>
            </a:lvl4pPr>
            <a:lvl5pPr marL="435758" indent="0" algn="l">
              <a:buFontTx/>
              <a:buNone/>
              <a:defRPr sz="1200" kern="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8"/>
          </p:nvPr>
        </p:nvSpPr>
        <p:spPr>
          <a:xfrm>
            <a:off x="2574796" y="3097221"/>
            <a:ext cx="1888220" cy="3132843"/>
          </a:xfrm>
        </p:spPr>
        <p:txBody>
          <a:bodyPr/>
          <a:lstStyle>
            <a:lvl1pPr indent="0" algn="l">
              <a:buFontTx/>
              <a:buNone/>
              <a:defRPr sz="1200" kern="0"/>
            </a:lvl1pPr>
            <a:lvl2pPr marL="0" indent="0" algn="l">
              <a:buFontTx/>
              <a:buNone/>
              <a:defRPr sz="1200" kern="0"/>
            </a:lvl2pPr>
            <a:lvl3pPr marL="138110" indent="0" algn="l">
              <a:buFontTx/>
              <a:buNone/>
              <a:defRPr sz="1200" kern="0"/>
            </a:lvl3pPr>
            <a:lvl4pPr marL="269075" indent="0" algn="l">
              <a:buFontTx/>
              <a:buNone/>
              <a:defRPr sz="1200" kern="0"/>
            </a:lvl4pPr>
            <a:lvl5pPr marL="435758" indent="0" algn="l">
              <a:buFontTx/>
              <a:buNone/>
              <a:defRPr sz="1200" kern="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1" name="Textplatzhalter 18"/>
          <p:cNvSpPr>
            <a:spLocks noGrp="1"/>
          </p:cNvSpPr>
          <p:nvPr>
            <p:ph type="body" sz="quarter" idx="19"/>
          </p:nvPr>
        </p:nvSpPr>
        <p:spPr>
          <a:xfrm>
            <a:off x="4686688" y="3101278"/>
            <a:ext cx="1888220" cy="3132843"/>
          </a:xfrm>
        </p:spPr>
        <p:txBody>
          <a:bodyPr/>
          <a:lstStyle>
            <a:lvl1pPr indent="0" algn="l">
              <a:buFontTx/>
              <a:buNone/>
              <a:defRPr sz="1200" kern="0"/>
            </a:lvl1pPr>
            <a:lvl2pPr marL="0" indent="0" algn="l">
              <a:buFontTx/>
              <a:buNone/>
              <a:defRPr sz="1200" kern="0"/>
            </a:lvl2pPr>
            <a:lvl3pPr marL="138110" indent="0" algn="l">
              <a:buFontTx/>
              <a:buNone/>
              <a:defRPr sz="1200" kern="0"/>
            </a:lvl3pPr>
            <a:lvl4pPr marL="269075" indent="0" algn="l">
              <a:buFontTx/>
              <a:buNone/>
              <a:defRPr sz="1200" kern="0"/>
            </a:lvl4pPr>
            <a:lvl5pPr marL="435758" indent="0" algn="l">
              <a:buFontTx/>
              <a:buNone/>
              <a:defRPr sz="1200" kern="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2" name="Textplatzhalter 18"/>
          <p:cNvSpPr>
            <a:spLocks noGrp="1"/>
          </p:cNvSpPr>
          <p:nvPr>
            <p:ph type="body" sz="quarter" idx="20"/>
          </p:nvPr>
        </p:nvSpPr>
        <p:spPr>
          <a:xfrm>
            <a:off x="6798580" y="3105335"/>
            <a:ext cx="1888220" cy="3132843"/>
          </a:xfrm>
        </p:spPr>
        <p:txBody>
          <a:bodyPr/>
          <a:lstStyle>
            <a:lvl1pPr indent="0" algn="l">
              <a:buFontTx/>
              <a:buNone/>
              <a:defRPr sz="1200" kern="0"/>
            </a:lvl1pPr>
            <a:lvl2pPr marL="0" indent="0" algn="l">
              <a:buFontTx/>
              <a:buNone/>
              <a:defRPr sz="1200" kern="0"/>
            </a:lvl2pPr>
            <a:lvl3pPr marL="138110" indent="0" algn="l">
              <a:buFontTx/>
              <a:buNone/>
              <a:defRPr sz="1200" kern="0"/>
            </a:lvl3pPr>
            <a:lvl4pPr marL="269075" indent="0" algn="l">
              <a:buFontTx/>
              <a:buNone/>
              <a:defRPr sz="1200" kern="0"/>
            </a:lvl4pPr>
            <a:lvl5pPr marL="435758" indent="0" algn="l">
              <a:buFontTx/>
              <a:buNone/>
              <a:defRPr sz="1200" kern="0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6515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trennfoli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778173"/>
            <a:ext cx="8037513" cy="246523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3355464"/>
            <a:ext cx="8037513" cy="2771588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>
                <a:solidFill>
                  <a:srgbClr val="598F1F"/>
                </a:solidFill>
              </a:defRPr>
            </a:lvl1pPr>
            <a:lvl2pPr marL="34289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40000" y="6620400"/>
            <a:ext cx="2160000" cy="180000"/>
          </a:xfrm>
          <a:prstGeom prst="rect">
            <a:avLst/>
          </a:prstGeom>
        </p:spPr>
        <p:txBody>
          <a:bodyPr/>
          <a:lstStyle/>
          <a:p>
            <a:endParaRPr lang="de-DE" dirty="0">
              <a:solidFill>
                <a:srgbClr val="86846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5779" y="6597352"/>
            <a:ext cx="3250433" cy="216024"/>
          </a:xfrm>
          <a:prstGeom prst="rect">
            <a:avLst/>
          </a:prstGeom>
        </p:spPr>
        <p:txBody>
          <a:bodyPr/>
          <a:lstStyle/>
          <a:p>
            <a:endParaRPr lang="de-DE" dirty="0">
              <a:solidFill>
                <a:srgbClr val="86846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2000" y="6620400"/>
            <a:ext cx="514800" cy="180000"/>
          </a:xfrm>
          <a:prstGeom prst="rect">
            <a:avLst/>
          </a:prstGeom>
        </p:spPr>
        <p:txBody>
          <a:bodyPr/>
          <a:lstStyle/>
          <a:p>
            <a:fld id="{9D26C6B8-7DF4-4F01-8878-A6272B56DAC3}" type="slidenum">
              <a:rPr lang="de-DE" smtClean="0">
                <a:solidFill>
                  <a:srgbClr val="86846B"/>
                </a:solidFill>
              </a:rPr>
              <a:pPr/>
              <a:t>‹Nr.›</a:t>
            </a:fld>
            <a:endParaRPr lang="de-DE">
              <a:solidFill>
                <a:srgbClr val="86846B"/>
              </a:solidFill>
            </a:endParaRPr>
          </a:p>
        </p:txBody>
      </p:sp>
      <p:cxnSp>
        <p:nvCxnSpPr>
          <p:cNvPr id="7" name="Gerade Verbindung 6"/>
          <p:cNvCxnSpPr/>
          <p:nvPr/>
        </p:nvCxnSpPr>
        <p:spPr>
          <a:xfrm>
            <a:off x="0" y="6484069"/>
            <a:ext cx="9144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89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49605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>
          <a:xfrm>
            <a:off x="5940000" y="6620400"/>
            <a:ext cx="2160000" cy="180000"/>
          </a:xfrm>
          <a:prstGeom prst="rect">
            <a:avLst/>
          </a:prstGeom>
        </p:spPr>
        <p:txBody>
          <a:bodyPr/>
          <a:lstStyle/>
          <a:p>
            <a:endParaRPr lang="de-DE" dirty="0">
              <a:solidFill>
                <a:srgbClr val="86846B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>
          <a:xfrm>
            <a:off x="2555779" y="6597352"/>
            <a:ext cx="3250433" cy="216024"/>
          </a:xfrm>
          <a:prstGeom prst="rect">
            <a:avLst/>
          </a:prstGeom>
        </p:spPr>
        <p:txBody>
          <a:bodyPr/>
          <a:lstStyle/>
          <a:p>
            <a:endParaRPr lang="de-DE" dirty="0">
              <a:solidFill>
                <a:srgbClr val="86846B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>
          <a:xfrm>
            <a:off x="8172000" y="6620400"/>
            <a:ext cx="514800" cy="180000"/>
          </a:xfrm>
          <a:prstGeom prst="rect">
            <a:avLst/>
          </a:prstGeom>
        </p:spPr>
        <p:txBody>
          <a:bodyPr/>
          <a:lstStyle/>
          <a:p>
            <a:fld id="{9D26C6B8-7DF4-4F01-8878-A6272B56DAC3}" type="slidenum">
              <a:rPr lang="de-DE" smtClean="0">
                <a:solidFill>
                  <a:srgbClr val="86846B"/>
                </a:solidFill>
              </a:rPr>
              <a:pPr/>
              <a:t>‹Nr.›</a:t>
            </a:fld>
            <a:endParaRPr lang="de-DE">
              <a:solidFill>
                <a:srgbClr val="8684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160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940000" y="6620400"/>
            <a:ext cx="2160000" cy="180000"/>
          </a:xfrm>
          <a:prstGeom prst="rect">
            <a:avLst/>
          </a:prstGeom>
        </p:spPr>
        <p:txBody>
          <a:bodyPr/>
          <a:lstStyle/>
          <a:p>
            <a:endParaRPr lang="de-DE" dirty="0">
              <a:solidFill>
                <a:srgbClr val="86846B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55779" y="6597352"/>
            <a:ext cx="3250433" cy="216024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de-DE" dirty="0">
              <a:solidFill>
                <a:srgbClr val="86846B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2000" y="6620400"/>
            <a:ext cx="514800" cy="180000"/>
          </a:xfrm>
          <a:prstGeom prst="rect">
            <a:avLst/>
          </a:prstGeom>
        </p:spPr>
        <p:txBody>
          <a:bodyPr/>
          <a:lstStyle/>
          <a:p>
            <a:fld id="{9D26C6B8-7DF4-4F01-8878-A6272B56DAC3}" type="slidenum">
              <a:rPr lang="de-DE" smtClean="0">
                <a:solidFill>
                  <a:srgbClr val="86846B"/>
                </a:solidFill>
              </a:rPr>
              <a:pPr/>
              <a:t>‹Nr.›</a:t>
            </a:fld>
            <a:endParaRPr lang="de-DE">
              <a:solidFill>
                <a:srgbClr val="86846B"/>
              </a:solidFill>
            </a:endParaRPr>
          </a:p>
        </p:txBody>
      </p:sp>
      <p:sp>
        <p:nvSpPr>
          <p:cNvPr id="6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457200" y="6157913"/>
            <a:ext cx="8229600" cy="258762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19513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940000" y="6620400"/>
            <a:ext cx="2160000" cy="180000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srgbClr val="86846B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55779" y="6597352"/>
            <a:ext cx="3250433" cy="216024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de-DE">
              <a:solidFill>
                <a:srgbClr val="86846B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72000" y="6620400"/>
            <a:ext cx="514800" cy="180000"/>
          </a:xfrm>
          <a:prstGeom prst="rect">
            <a:avLst/>
          </a:prstGeom>
        </p:spPr>
        <p:txBody>
          <a:bodyPr/>
          <a:lstStyle/>
          <a:p>
            <a:fld id="{9D26C6B8-7DF4-4F01-8878-A6272B56DAC3}" type="slidenum">
              <a:rPr lang="de-DE" smtClean="0">
                <a:solidFill>
                  <a:srgbClr val="86846B"/>
                </a:solidFill>
              </a:rPr>
              <a:pPr/>
              <a:t>‹Nr.›</a:t>
            </a:fld>
            <a:endParaRPr lang="de-DE">
              <a:solidFill>
                <a:srgbClr val="8684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538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rgbClr val="FFFFFF"/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5940000" y="6620400"/>
            <a:ext cx="2160000" cy="180000"/>
          </a:xfrm>
          <a:prstGeom prst="rect">
            <a:avLst/>
          </a:prstGeom>
        </p:spPr>
        <p:txBody>
          <a:bodyPr/>
          <a:lstStyle/>
          <a:p>
            <a:endParaRPr lang="de-DE" dirty="0">
              <a:solidFill>
                <a:srgbClr val="86846B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555779" y="6597352"/>
            <a:ext cx="3250433" cy="216024"/>
          </a:xfrm>
          <a:prstGeom prst="rect">
            <a:avLst/>
          </a:prstGeom>
        </p:spPr>
        <p:txBody>
          <a:bodyPr/>
          <a:lstStyle/>
          <a:p>
            <a:endParaRPr lang="de-DE" dirty="0">
              <a:solidFill>
                <a:srgbClr val="86846B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172000" y="6620400"/>
            <a:ext cx="514800" cy="180000"/>
          </a:xfrm>
          <a:prstGeom prst="rect">
            <a:avLst/>
          </a:prstGeom>
        </p:spPr>
        <p:txBody>
          <a:bodyPr/>
          <a:lstStyle/>
          <a:p>
            <a:fld id="{9D26C6B8-7DF4-4F01-8878-A6272B56DAC3}" type="slidenum">
              <a:rPr lang="de-DE" smtClean="0">
                <a:solidFill>
                  <a:srgbClr val="86846B"/>
                </a:solidFill>
              </a:rPr>
              <a:pPr/>
              <a:t>‹Nr.›</a:t>
            </a:fld>
            <a:endParaRPr lang="de-DE">
              <a:solidFill>
                <a:srgbClr val="86846B"/>
              </a:solidFill>
            </a:endParaRP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7113964" y="1973436"/>
            <a:ext cx="1844820" cy="4343364"/>
          </a:xfrm>
        </p:spPr>
        <p:txBody>
          <a:bodyPr/>
          <a:lstStyle>
            <a:lvl1pPr>
              <a:defRPr sz="900"/>
            </a:lvl1pPr>
          </a:lstStyle>
          <a:p>
            <a:pPr lvl="0"/>
            <a:r>
              <a:rPr lang="de-DE" sz="900" dirty="0"/>
              <a:t>Textmasterformate durch Klicken bearbeiten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02860"/>
            <a:ext cx="6582292" cy="1496904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1774" y="0"/>
            <a:ext cx="1862226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03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Siebente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5940000" y="6620400"/>
            <a:ext cx="2160000" cy="180000"/>
          </a:xfrm>
          <a:prstGeom prst="rect">
            <a:avLst/>
          </a:prstGeom>
        </p:spPr>
        <p:txBody>
          <a:bodyPr/>
          <a:lstStyle/>
          <a:p>
            <a:endParaRPr lang="de-DE" dirty="0">
              <a:solidFill>
                <a:srgbClr val="86846B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55779" y="6597352"/>
            <a:ext cx="3250433" cy="216024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srgbClr val="86846B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72000" y="6620400"/>
            <a:ext cx="514800" cy="180000"/>
          </a:xfrm>
          <a:prstGeom prst="rect">
            <a:avLst/>
          </a:prstGeom>
        </p:spPr>
        <p:txBody>
          <a:bodyPr/>
          <a:lstStyle/>
          <a:p>
            <a:fld id="{16EFD5B1-68CB-4A29-8F6C-4D18DB05CB6D}" type="slidenum">
              <a:rPr lang="de-DE" smtClean="0">
                <a:solidFill>
                  <a:srgbClr val="86846B"/>
                </a:solidFill>
              </a:rPr>
              <a:pPr/>
              <a:t>‹Nr.›</a:t>
            </a:fld>
            <a:endParaRPr lang="de-DE">
              <a:solidFill>
                <a:srgbClr val="8684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2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440000"/>
            <a:ext cx="4038600" cy="471960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Siebente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440000"/>
            <a:ext cx="4038600" cy="471960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Siebente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5940000" y="6620400"/>
            <a:ext cx="2160000" cy="180000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srgbClr val="86846B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2555779" y="6597352"/>
            <a:ext cx="3250433" cy="216024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srgbClr val="86846B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172000" y="6620400"/>
            <a:ext cx="514800" cy="180000"/>
          </a:xfrm>
          <a:prstGeom prst="rect">
            <a:avLst/>
          </a:prstGeom>
        </p:spPr>
        <p:txBody>
          <a:bodyPr/>
          <a:lstStyle/>
          <a:p>
            <a:fld id="{9D26C6B8-7DF4-4F01-8878-A6272B56DAC3}" type="slidenum">
              <a:rPr lang="de-DE" smtClean="0">
                <a:solidFill>
                  <a:srgbClr val="86846B"/>
                </a:solidFill>
              </a:rPr>
              <a:pPr/>
              <a:t>‹Nr.›</a:t>
            </a:fld>
            <a:endParaRPr lang="de-DE" dirty="0">
              <a:solidFill>
                <a:srgbClr val="8684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458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940000" y="6620400"/>
            <a:ext cx="2160000" cy="180000"/>
          </a:xfrm>
          <a:prstGeom prst="rect">
            <a:avLst/>
          </a:prstGeom>
        </p:spPr>
        <p:txBody>
          <a:bodyPr/>
          <a:lstStyle/>
          <a:p>
            <a:endParaRPr lang="de-DE" dirty="0">
              <a:solidFill>
                <a:srgbClr val="86846B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55779" y="6597352"/>
            <a:ext cx="3250433" cy="216024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de-DE" dirty="0">
              <a:solidFill>
                <a:srgbClr val="86846B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2000" y="6620400"/>
            <a:ext cx="514800" cy="180000"/>
          </a:xfrm>
          <a:prstGeom prst="rect">
            <a:avLst/>
          </a:prstGeom>
        </p:spPr>
        <p:txBody>
          <a:bodyPr/>
          <a:lstStyle/>
          <a:p>
            <a:fld id="{9D26C6B8-7DF4-4F01-8878-A6272B56DAC3}" type="slidenum">
              <a:rPr lang="de-DE" smtClean="0">
                <a:solidFill>
                  <a:srgbClr val="86846B"/>
                </a:solidFill>
              </a:rPr>
              <a:pPr/>
              <a:t>‹Nr.›</a:t>
            </a:fld>
            <a:endParaRPr lang="de-DE">
              <a:solidFill>
                <a:srgbClr val="8684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070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893124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57204" y="4893124"/>
            <a:ext cx="6101509" cy="846648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2100" cap="none" normalizeH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57204" y="5739772"/>
            <a:ext cx="6101509" cy="507858"/>
          </a:xfrm>
        </p:spPr>
        <p:txBody>
          <a:bodyPr lIns="0" tIns="0" rIns="0" bIns="0"/>
          <a:lstStyle>
            <a:lvl1pPr marL="0" indent="0" algn="l">
              <a:buNone/>
              <a:defRPr sz="1351">
                <a:solidFill>
                  <a:srgbClr val="598F1F"/>
                </a:solidFill>
              </a:defRPr>
            </a:lvl1pPr>
            <a:lvl2pPr marL="342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>
          <a:xfrm>
            <a:off x="457200" y="0"/>
            <a:ext cx="1562400" cy="13284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79599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23600" y="1439863"/>
            <a:ext cx="5252856" cy="468630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Siebente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2736000" cy="4691063"/>
          </a:xfrm>
        </p:spPr>
        <p:txBody>
          <a:bodyPr/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5940000" y="6620400"/>
            <a:ext cx="2160000" cy="180000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srgbClr val="86846B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2555779" y="6597352"/>
            <a:ext cx="3250433" cy="216024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srgbClr val="86846B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172000" y="6620400"/>
            <a:ext cx="514800" cy="180000"/>
          </a:xfrm>
          <a:prstGeom prst="rect">
            <a:avLst/>
          </a:prstGeom>
        </p:spPr>
        <p:txBody>
          <a:bodyPr/>
          <a:lstStyle/>
          <a:p>
            <a:fld id="{AC3C7B9E-10CE-43F7-B1C0-FF2E876F370F}" type="slidenum">
              <a:rPr lang="de-DE" smtClean="0">
                <a:solidFill>
                  <a:srgbClr val="86846B"/>
                </a:solidFill>
              </a:rPr>
              <a:pPr/>
              <a:t>‹Nr.›</a:t>
            </a:fld>
            <a:endParaRPr lang="de-DE">
              <a:solidFill>
                <a:srgbClr val="86846B"/>
              </a:solidFill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534129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57200" y="1440000"/>
            <a:ext cx="8229600" cy="4719600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6159600"/>
            <a:ext cx="8229600" cy="259200"/>
          </a:xfrm>
        </p:spPr>
        <p:txBody>
          <a:bodyPr/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5940000" y="6620400"/>
            <a:ext cx="2160000" cy="180000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srgbClr val="86846B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2555779" y="6597352"/>
            <a:ext cx="3250433" cy="216024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srgbClr val="86846B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172000" y="6620400"/>
            <a:ext cx="514800" cy="180000"/>
          </a:xfrm>
          <a:prstGeom prst="rect">
            <a:avLst/>
          </a:prstGeom>
        </p:spPr>
        <p:txBody>
          <a:bodyPr/>
          <a:lstStyle/>
          <a:p>
            <a:fld id="{AC3C7B9E-10CE-43F7-B1C0-FF2E876F370F}" type="slidenum">
              <a:rPr lang="de-DE" smtClean="0">
                <a:solidFill>
                  <a:srgbClr val="86846B"/>
                </a:solidFill>
              </a:rPr>
              <a:pPr/>
              <a:t>‹Nr.›</a:t>
            </a:fld>
            <a:endParaRPr lang="de-DE">
              <a:solidFill>
                <a:srgbClr val="86846B"/>
              </a:solidFill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2133615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5940000" y="6620400"/>
            <a:ext cx="2160000" cy="180000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srgbClr val="86846B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55779" y="6597352"/>
            <a:ext cx="3250433" cy="216024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srgbClr val="86846B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72000" y="6620400"/>
            <a:ext cx="514800" cy="180000"/>
          </a:xfrm>
          <a:prstGeom prst="rect">
            <a:avLst/>
          </a:prstGeom>
        </p:spPr>
        <p:txBody>
          <a:bodyPr/>
          <a:lstStyle/>
          <a:p>
            <a:fld id="{AC3C7B9E-10CE-43F7-B1C0-FF2E876F370F}" type="slidenum">
              <a:rPr lang="de-DE" smtClean="0">
                <a:solidFill>
                  <a:srgbClr val="86846B"/>
                </a:solidFill>
              </a:rPr>
              <a:pPr/>
              <a:t>‹Nr.›</a:t>
            </a:fld>
            <a:endParaRPr lang="de-DE">
              <a:solidFill>
                <a:srgbClr val="8684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2590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5940000" y="6620400"/>
            <a:ext cx="2160000" cy="180000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srgbClr val="86846B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55779" y="6597352"/>
            <a:ext cx="3250433" cy="216024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srgbClr val="86846B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72000" y="6620400"/>
            <a:ext cx="514800" cy="180000"/>
          </a:xfrm>
          <a:prstGeom prst="rect">
            <a:avLst/>
          </a:prstGeom>
        </p:spPr>
        <p:txBody>
          <a:bodyPr/>
          <a:lstStyle/>
          <a:p>
            <a:fld id="{AC3C7B9E-10CE-43F7-B1C0-FF2E876F370F}" type="slidenum">
              <a:rPr lang="de-DE" smtClean="0">
                <a:solidFill>
                  <a:srgbClr val="86846B"/>
                </a:solidFill>
              </a:rPr>
              <a:pPr/>
              <a:t>‹Nr.›</a:t>
            </a:fld>
            <a:endParaRPr lang="de-DE">
              <a:solidFill>
                <a:srgbClr val="8684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4277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893124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57204" y="4893124"/>
            <a:ext cx="6101509" cy="846648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2100" cap="none" normalizeH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57204" y="5739772"/>
            <a:ext cx="6101509" cy="507858"/>
          </a:xfrm>
        </p:spPr>
        <p:txBody>
          <a:bodyPr lIns="0" tIns="0" rIns="0" bIns="0"/>
          <a:lstStyle>
            <a:lvl1pPr marL="0" indent="0" algn="l">
              <a:buNone/>
              <a:defRPr sz="1351">
                <a:solidFill>
                  <a:srgbClr val="598F1F"/>
                </a:solidFill>
              </a:defRPr>
            </a:lvl1pPr>
            <a:lvl2pPr marL="342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>
          <a:xfrm>
            <a:off x="457200" y="0"/>
            <a:ext cx="1562400" cy="13284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86417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 + 3 Bilder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39040"/>
            <a:ext cx="5251449" cy="990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00"/>
            <a:ext cx="5251450" cy="4718304"/>
          </a:xfrm>
        </p:spPr>
        <p:txBody>
          <a:bodyPr lIns="0" tIns="0" rIns="0" bIns="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Siebente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940000" y="6620400"/>
            <a:ext cx="2160000" cy="180000"/>
          </a:xfrm>
          <a:prstGeom prst="rect">
            <a:avLst/>
          </a:prstGeom>
        </p:spPr>
        <p:txBody>
          <a:bodyPr/>
          <a:lstStyle/>
          <a:p>
            <a:endParaRPr lang="de-DE" dirty="0">
              <a:solidFill>
                <a:srgbClr val="86846B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55779" y="6597352"/>
            <a:ext cx="3250433" cy="216024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de-DE" dirty="0">
              <a:solidFill>
                <a:srgbClr val="86846B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72000" y="6620400"/>
            <a:ext cx="514800" cy="180000"/>
          </a:xfrm>
          <a:prstGeom prst="rect">
            <a:avLst/>
          </a:prstGeom>
        </p:spPr>
        <p:txBody>
          <a:bodyPr/>
          <a:lstStyle/>
          <a:p>
            <a:fld id="{9D26C6B8-7DF4-4F01-8878-A6272B56DAC3}" type="slidenum">
              <a:rPr lang="de-DE" smtClean="0">
                <a:solidFill>
                  <a:srgbClr val="86846B"/>
                </a:solidFill>
              </a:rPr>
              <a:pPr/>
              <a:t>‹Nr.›</a:t>
            </a:fld>
            <a:endParaRPr lang="de-DE">
              <a:solidFill>
                <a:srgbClr val="86846B"/>
              </a:solidFill>
            </a:endParaRP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940001" y="2221200"/>
            <a:ext cx="3211286" cy="2052000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4"/>
          </p:nvPr>
        </p:nvSpPr>
        <p:spPr>
          <a:xfrm>
            <a:off x="5940001" y="1"/>
            <a:ext cx="3211286" cy="2052000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457199" y="6157913"/>
            <a:ext cx="5251449" cy="258762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6"/>
          </p:nvPr>
        </p:nvSpPr>
        <p:spPr>
          <a:xfrm>
            <a:off x="5940004" y="4438800"/>
            <a:ext cx="3203575" cy="2052000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92343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 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Siebente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5940000" y="6620400"/>
            <a:ext cx="2160000" cy="180000"/>
          </a:xfrm>
          <a:prstGeom prst="rect">
            <a:avLst/>
          </a:prstGeom>
        </p:spPr>
        <p:txBody>
          <a:bodyPr/>
          <a:lstStyle/>
          <a:p>
            <a:endParaRPr lang="de-DE" dirty="0">
              <a:solidFill>
                <a:srgbClr val="86846B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55779" y="6597352"/>
            <a:ext cx="3250433" cy="216024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srgbClr val="86846B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72000" y="6620400"/>
            <a:ext cx="514800" cy="180000"/>
          </a:xfrm>
          <a:prstGeom prst="rect">
            <a:avLst/>
          </a:prstGeom>
        </p:spPr>
        <p:txBody>
          <a:bodyPr/>
          <a:lstStyle/>
          <a:p>
            <a:fld id="{16EFD5B1-68CB-4A29-8F6C-4D18DB05CB6D}" type="slidenum">
              <a:rPr lang="de-DE" smtClean="0">
                <a:solidFill>
                  <a:srgbClr val="86846B"/>
                </a:solidFill>
              </a:rPr>
              <a:pPr/>
              <a:t>‹Nr.›</a:t>
            </a:fld>
            <a:endParaRPr lang="de-DE">
              <a:solidFill>
                <a:srgbClr val="8684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7610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 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440000"/>
            <a:ext cx="4038600" cy="471960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Siebente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440000"/>
            <a:ext cx="4038600" cy="471960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Siebente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5940000" y="6620400"/>
            <a:ext cx="2160000" cy="180000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srgbClr val="86846B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2555779" y="6597352"/>
            <a:ext cx="3250433" cy="216024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srgbClr val="86846B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172000" y="6620400"/>
            <a:ext cx="514800" cy="180000"/>
          </a:xfrm>
          <a:prstGeom prst="rect">
            <a:avLst/>
          </a:prstGeom>
        </p:spPr>
        <p:txBody>
          <a:bodyPr/>
          <a:lstStyle/>
          <a:p>
            <a:fld id="{9D26C6B8-7DF4-4F01-8878-A6272B56DAC3}" type="slidenum">
              <a:rPr lang="de-DE" smtClean="0">
                <a:solidFill>
                  <a:srgbClr val="86846B"/>
                </a:solidFill>
              </a:rPr>
              <a:pPr/>
              <a:t>‹Nr.›</a:t>
            </a:fld>
            <a:endParaRPr lang="de-DE">
              <a:solidFill>
                <a:srgbClr val="8684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7779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 -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940000" y="6620400"/>
            <a:ext cx="2160000" cy="180000"/>
          </a:xfrm>
          <a:prstGeom prst="rect">
            <a:avLst/>
          </a:prstGeom>
        </p:spPr>
        <p:txBody>
          <a:bodyPr/>
          <a:lstStyle/>
          <a:p>
            <a:endParaRPr lang="de-DE" dirty="0">
              <a:solidFill>
                <a:srgbClr val="86846B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55779" y="6597352"/>
            <a:ext cx="3250433" cy="216024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de-DE" dirty="0">
              <a:solidFill>
                <a:srgbClr val="86846B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2000" y="6620400"/>
            <a:ext cx="514800" cy="180000"/>
          </a:xfrm>
          <a:prstGeom prst="rect">
            <a:avLst/>
          </a:prstGeom>
        </p:spPr>
        <p:txBody>
          <a:bodyPr/>
          <a:lstStyle/>
          <a:p>
            <a:fld id="{9D26C6B8-7DF4-4F01-8878-A6272B56DAC3}" type="slidenum">
              <a:rPr lang="de-DE" smtClean="0">
                <a:solidFill>
                  <a:srgbClr val="86846B"/>
                </a:solidFill>
              </a:rPr>
              <a:pPr/>
              <a:t>‹Nr.›</a:t>
            </a:fld>
            <a:endParaRPr lang="de-DE">
              <a:solidFill>
                <a:srgbClr val="8684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2123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423600" y="1439863"/>
            <a:ext cx="5252856" cy="468630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Siebente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2736000" cy="4691063"/>
          </a:xfrm>
        </p:spPr>
        <p:txBody>
          <a:bodyPr/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5940000" y="6620400"/>
            <a:ext cx="2160000" cy="180000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srgbClr val="86846B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2555779" y="6597352"/>
            <a:ext cx="3250433" cy="216024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srgbClr val="86846B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172000" y="6620400"/>
            <a:ext cx="514800" cy="180000"/>
          </a:xfrm>
          <a:prstGeom prst="rect">
            <a:avLst/>
          </a:prstGeom>
        </p:spPr>
        <p:txBody>
          <a:bodyPr/>
          <a:lstStyle/>
          <a:p>
            <a:fld id="{AC3C7B9E-10CE-43F7-B1C0-FF2E876F370F}" type="slidenum">
              <a:rPr lang="de-DE" smtClean="0">
                <a:solidFill>
                  <a:srgbClr val="86846B"/>
                </a:solidFill>
              </a:rPr>
              <a:pPr/>
              <a:t>‹Nr.›</a:t>
            </a:fld>
            <a:endParaRPr lang="de-DE">
              <a:solidFill>
                <a:srgbClr val="86846B"/>
              </a:solidFill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528605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40001"/>
            <a:ext cx="8229600" cy="4560750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81820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57200" y="1440000"/>
            <a:ext cx="8229600" cy="4719600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6159600"/>
            <a:ext cx="8229600" cy="259200"/>
          </a:xfrm>
        </p:spPr>
        <p:txBody>
          <a:bodyPr/>
          <a:lstStyle>
            <a:lvl1pPr marL="0" indent="0">
              <a:buNone/>
              <a:defRPr sz="1051"/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5940000" y="6620400"/>
            <a:ext cx="2160000" cy="180000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srgbClr val="86846B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2555779" y="6597352"/>
            <a:ext cx="3250433" cy="216024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srgbClr val="86846B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172000" y="6620400"/>
            <a:ext cx="514800" cy="180000"/>
          </a:xfrm>
          <a:prstGeom prst="rect">
            <a:avLst/>
          </a:prstGeom>
        </p:spPr>
        <p:txBody>
          <a:bodyPr/>
          <a:lstStyle/>
          <a:p>
            <a:fld id="{AC3C7B9E-10CE-43F7-B1C0-FF2E876F370F}" type="slidenum">
              <a:rPr lang="de-DE" smtClean="0">
                <a:solidFill>
                  <a:srgbClr val="86846B"/>
                </a:solidFill>
              </a:rPr>
              <a:pPr/>
              <a:t>‹Nr.›</a:t>
            </a:fld>
            <a:endParaRPr lang="de-DE">
              <a:solidFill>
                <a:srgbClr val="86846B"/>
              </a:solidFill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694344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074478" y="6481606"/>
            <a:ext cx="612321" cy="311079"/>
          </a:xfrm>
          <a:prstGeom prst="rect">
            <a:avLst/>
          </a:prstGeom>
        </p:spPr>
        <p:txBody>
          <a:bodyPr/>
          <a:lstStyle>
            <a:lvl1pPr>
              <a:defRPr sz="1400" baseline="0">
                <a:solidFill>
                  <a:schemeClr val="bg1">
                    <a:lumMod val="50000"/>
                  </a:schemeClr>
                </a:solidFill>
                <a:latin typeface="Source Sans Pro" panose="020B0503030403020204" pitchFamily="34" charset="0"/>
              </a:defRPr>
            </a:lvl1pPr>
          </a:lstStyle>
          <a:p>
            <a:fld id="{16EFD5B1-68CB-4A29-8F6C-4D18DB05CB6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457200" y="6159600"/>
            <a:ext cx="8229600" cy="208673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92194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- Licht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>
          <a:xfrm>
            <a:off x="0" y="1439862"/>
            <a:ext cx="9144000" cy="504420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>
              <a:solidFill>
                <a:srgbClr val="FFFFFF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0" y="1439862"/>
            <a:ext cx="9144000" cy="504420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40000" y="6620400"/>
            <a:ext cx="2160000" cy="180000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srgbClr val="86846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55779" y="6597352"/>
            <a:ext cx="3250433" cy="216024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de-DE" dirty="0">
              <a:solidFill>
                <a:srgbClr val="86846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72000" y="6620400"/>
            <a:ext cx="514800" cy="180000"/>
          </a:xfrm>
          <a:prstGeom prst="rect">
            <a:avLst/>
          </a:prstGeom>
        </p:spPr>
        <p:txBody>
          <a:bodyPr/>
          <a:lstStyle/>
          <a:p>
            <a:fld id="{9D26C6B8-7DF4-4F01-8878-A6272B56DAC3}" type="slidenum">
              <a:rPr lang="de-DE" smtClean="0">
                <a:solidFill>
                  <a:srgbClr val="86846B"/>
                </a:solidFill>
              </a:rPr>
              <a:pPr/>
              <a:t>‹Nr.›</a:t>
            </a:fld>
            <a:endParaRPr lang="de-DE">
              <a:solidFill>
                <a:srgbClr val="86846B"/>
              </a:solidFill>
            </a:endParaRPr>
          </a:p>
        </p:txBody>
      </p:sp>
      <p:cxnSp>
        <p:nvCxnSpPr>
          <p:cNvPr id="12" name="Gerade Verbindung 11"/>
          <p:cNvCxnSpPr/>
          <p:nvPr/>
        </p:nvCxnSpPr>
        <p:spPr>
          <a:xfrm>
            <a:off x="0" y="6484069"/>
            <a:ext cx="9144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Inhaltsplatzhalter 6"/>
          <p:cNvSpPr>
            <a:spLocks noGrp="1"/>
          </p:cNvSpPr>
          <p:nvPr>
            <p:ph sz="quarter" idx="14"/>
          </p:nvPr>
        </p:nvSpPr>
        <p:spPr>
          <a:xfrm>
            <a:off x="457200" y="1619251"/>
            <a:ext cx="8229600" cy="45386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3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457200" y="6157913"/>
            <a:ext cx="8229600" cy="258762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41481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 - Licht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1439862"/>
            <a:ext cx="9144000" cy="504420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1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20000"/>
            <a:ext cx="4038600" cy="4537913"/>
          </a:xfrm>
        </p:spPr>
        <p:txBody>
          <a:bodyPr lIns="0" tIns="0" rIns="0" bIns="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Siebente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20000"/>
            <a:ext cx="4038600" cy="4537913"/>
          </a:xfrm>
        </p:spPr>
        <p:txBody>
          <a:bodyPr lIns="0" tIns="0" rIns="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buAutoNum type="arabicPeriod"/>
              <a:defRPr sz="1500"/>
            </a:lvl6pPr>
            <a:lvl7pPr>
              <a:buAutoNum type="arabicPeriod"/>
              <a:defRPr sz="1500"/>
            </a:lvl7pPr>
            <a:lvl8pPr>
              <a:buAutoNum type="arabicPeriod"/>
              <a:defRPr sz="1500"/>
            </a:lvl8pPr>
            <a:lvl9pPr>
              <a:defRPr sz="15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Siebente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940000" y="6620400"/>
            <a:ext cx="2160000" cy="180000"/>
          </a:xfrm>
          <a:prstGeom prst="rect">
            <a:avLst/>
          </a:prstGeom>
        </p:spPr>
        <p:txBody>
          <a:bodyPr/>
          <a:lstStyle/>
          <a:p>
            <a:endParaRPr lang="de-DE" dirty="0">
              <a:solidFill>
                <a:srgbClr val="86846B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55779" y="6597352"/>
            <a:ext cx="3250433" cy="216024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de-DE" dirty="0">
              <a:solidFill>
                <a:srgbClr val="86846B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72000" y="6620400"/>
            <a:ext cx="514800" cy="180000"/>
          </a:xfrm>
          <a:prstGeom prst="rect">
            <a:avLst/>
          </a:prstGeom>
        </p:spPr>
        <p:txBody>
          <a:bodyPr/>
          <a:lstStyle/>
          <a:p>
            <a:fld id="{9D26C6B8-7DF4-4F01-8878-A6272B56DAC3}" type="slidenum">
              <a:rPr lang="de-DE" smtClean="0">
                <a:solidFill>
                  <a:srgbClr val="86846B"/>
                </a:solidFill>
              </a:rPr>
              <a:pPr/>
              <a:t>‹Nr.›</a:t>
            </a:fld>
            <a:endParaRPr lang="de-DE">
              <a:solidFill>
                <a:srgbClr val="86846B"/>
              </a:solidFill>
            </a:endParaRPr>
          </a:p>
        </p:txBody>
      </p:sp>
      <p:cxnSp>
        <p:nvCxnSpPr>
          <p:cNvPr id="9" name="Gerade Verbindung 8"/>
          <p:cNvCxnSpPr/>
          <p:nvPr/>
        </p:nvCxnSpPr>
        <p:spPr>
          <a:xfrm>
            <a:off x="0" y="6484069"/>
            <a:ext cx="9144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457200" y="6157913"/>
            <a:ext cx="4038600" cy="258762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4648200" y="6157913"/>
            <a:ext cx="4038600" cy="258762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63528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+ Bild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39040"/>
            <a:ext cx="5251449" cy="990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00"/>
            <a:ext cx="5251450" cy="4718304"/>
          </a:xfrm>
        </p:spPr>
        <p:txBody>
          <a:bodyPr lIns="0" tIns="0" rIns="0" bIns="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Siebente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940000" y="6620400"/>
            <a:ext cx="2160000" cy="18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 dirty="0">
              <a:solidFill>
                <a:srgbClr val="86846B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55779" y="6597352"/>
            <a:ext cx="3250433" cy="216024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de-DE" dirty="0">
              <a:solidFill>
                <a:srgbClr val="86846B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72000" y="6620400"/>
            <a:ext cx="514800" cy="180000"/>
          </a:xfrm>
          <a:prstGeom prst="rect">
            <a:avLst/>
          </a:prstGeom>
        </p:spPr>
        <p:txBody>
          <a:bodyPr/>
          <a:lstStyle/>
          <a:p>
            <a:fld id="{9D26C6B8-7DF4-4F01-8878-A6272B56DAC3}" type="slidenum">
              <a:rPr lang="de-DE" smtClean="0">
                <a:solidFill>
                  <a:srgbClr val="86846B"/>
                </a:solidFill>
              </a:rPr>
              <a:pPr/>
              <a:t>‹Nr.›</a:t>
            </a:fld>
            <a:endParaRPr lang="de-DE">
              <a:solidFill>
                <a:srgbClr val="86846B"/>
              </a:solidFill>
            </a:endParaRP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940001" y="0"/>
            <a:ext cx="3211286" cy="649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8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457200" y="6157913"/>
            <a:ext cx="5251450" cy="258762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7501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+ 2 Bilder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39040"/>
            <a:ext cx="5251449" cy="990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00"/>
            <a:ext cx="5251450" cy="4718304"/>
          </a:xfrm>
        </p:spPr>
        <p:txBody>
          <a:bodyPr lIns="0" tIns="0" rIns="0" bIns="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Siebente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940000" y="6620400"/>
            <a:ext cx="2160000" cy="180000"/>
          </a:xfrm>
          <a:prstGeom prst="rect">
            <a:avLst/>
          </a:prstGeom>
        </p:spPr>
        <p:txBody>
          <a:bodyPr/>
          <a:lstStyle/>
          <a:p>
            <a:endParaRPr lang="de-DE" dirty="0">
              <a:solidFill>
                <a:srgbClr val="86846B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55779" y="6597352"/>
            <a:ext cx="3250433" cy="216024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de-DE" dirty="0">
              <a:solidFill>
                <a:srgbClr val="86846B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72000" y="6620400"/>
            <a:ext cx="514800" cy="180000"/>
          </a:xfrm>
          <a:prstGeom prst="rect">
            <a:avLst/>
          </a:prstGeom>
        </p:spPr>
        <p:txBody>
          <a:bodyPr/>
          <a:lstStyle/>
          <a:p>
            <a:fld id="{9D26C6B8-7DF4-4F01-8878-A6272B56DAC3}" type="slidenum">
              <a:rPr lang="de-DE" smtClean="0">
                <a:solidFill>
                  <a:srgbClr val="86846B"/>
                </a:solidFill>
              </a:rPr>
              <a:pPr/>
              <a:t>‹Nr.›</a:t>
            </a:fld>
            <a:endParaRPr lang="de-DE">
              <a:solidFill>
                <a:srgbClr val="86846B"/>
              </a:solidFill>
            </a:endParaRP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940001" y="3531810"/>
            <a:ext cx="3211286" cy="2966190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4"/>
          </p:nvPr>
        </p:nvSpPr>
        <p:spPr>
          <a:xfrm>
            <a:off x="5940001" y="1"/>
            <a:ext cx="3211286" cy="3321352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457199" y="6157913"/>
            <a:ext cx="5251449" cy="258762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8532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+ 3 Bilder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39040"/>
            <a:ext cx="5251449" cy="9906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00"/>
            <a:ext cx="5251450" cy="4718304"/>
          </a:xfrm>
        </p:spPr>
        <p:txBody>
          <a:bodyPr lIns="0" tIns="0" rIns="0" bIns="0"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Siebente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940000" y="6620400"/>
            <a:ext cx="2160000" cy="180000"/>
          </a:xfrm>
          <a:prstGeom prst="rect">
            <a:avLst/>
          </a:prstGeom>
        </p:spPr>
        <p:txBody>
          <a:bodyPr/>
          <a:lstStyle/>
          <a:p>
            <a:endParaRPr lang="de-DE" dirty="0">
              <a:solidFill>
                <a:srgbClr val="86846B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55779" y="6597352"/>
            <a:ext cx="3250433" cy="216024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de-DE" dirty="0">
              <a:solidFill>
                <a:srgbClr val="86846B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72000" y="6620400"/>
            <a:ext cx="514800" cy="180000"/>
          </a:xfrm>
          <a:prstGeom prst="rect">
            <a:avLst/>
          </a:prstGeom>
        </p:spPr>
        <p:txBody>
          <a:bodyPr/>
          <a:lstStyle/>
          <a:p>
            <a:fld id="{9D26C6B8-7DF4-4F01-8878-A6272B56DAC3}" type="slidenum">
              <a:rPr lang="de-DE" smtClean="0">
                <a:solidFill>
                  <a:srgbClr val="86846B"/>
                </a:solidFill>
              </a:rPr>
              <a:pPr/>
              <a:t>‹Nr.›</a:t>
            </a:fld>
            <a:endParaRPr lang="de-DE">
              <a:solidFill>
                <a:srgbClr val="86846B"/>
              </a:solidFill>
            </a:endParaRP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940001" y="2221200"/>
            <a:ext cx="3211286" cy="2052000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8" name="Bildplatzhalter 8"/>
          <p:cNvSpPr>
            <a:spLocks noGrp="1"/>
          </p:cNvSpPr>
          <p:nvPr>
            <p:ph type="pic" sz="quarter" idx="14"/>
          </p:nvPr>
        </p:nvSpPr>
        <p:spPr>
          <a:xfrm>
            <a:off x="5940001" y="1"/>
            <a:ext cx="3211286" cy="2052000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5"/>
          </p:nvPr>
        </p:nvSpPr>
        <p:spPr>
          <a:xfrm>
            <a:off x="457199" y="6157913"/>
            <a:ext cx="5251449" cy="258762"/>
          </a:xfrm>
        </p:spPr>
        <p:txBody>
          <a:bodyPr/>
          <a:lstStyle>
            <a:lvl1pPr>
              <a:defRPr sz="1051"/>
            </a:lvl1pPr>
            <a:lvl2pPr>
              <a:defRPr sz="1051"/>
            </a:lvl2pPr>
            <a:lvl3pPr>
              <a:defRPr sz="1051"/>
            </a:lvl3pPr>
            <a:lvl4pPr>
              <a:defRPr sz="1051"/>
            </a:lvl4pPr>
            <a:lvl5pPr>
              <a:defRPr sz="1051"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6"/>
          </p:nvPr>
        </p:nvSpPr>
        <p:spPr>
          <a:xfrm>
            <a:off x="5940004" y="4438800"/>
            <a:ext cx="3203575" cy="2052000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240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39040"/>
            <a:ext cx="8229600" cy="9906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0000"/>
            <a:ext cx="8229600" cy="47179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Siebente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441621"/>
            <a:ext cx="9144000" cy="41637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>
              <a:solidFill>
                <a:srgbClr val="FFFFFF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364" y="6191558"/>
            <a:ext cx="1251994" cy="71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68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29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5" r:id="rId24"/>
    <p:sldLayoutId id="2147483691" r:id="rId25"/>
    <p:sldLayoutId id="2147483699" r:id="rId26"/>
    <p:sldLayoutId id="2147483700" r:id="rId27"/>
    <p:sldLayoutId id="2147483701" r:id="rId28"/>
    <p:sldLayoutId id="2147483702" r:id="rId29"/>
    <p:sldLayoutId id="2147483703" r:id="rId30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400" b="1" i="0" kern="1200" spc="-75" baseline="0">
          <a:solidFill>
            <a:schemeClr val="tx2"/>
          </a:solidFill>
          <a:latin typeface="Source Sans Pro"/>
          <a:ea typeface="+mj-ea"/>
          <a:cs typeface="Source Sans Pro"/>
        </a:defRPr>
      </a:lvl1pPr>
    </p:titleStyle>
    <p:bodyStyle>
      <a:lvl1pPr marL="0" indent="0" algn="l" defTabSz="685783" rtl="0" eaLnBrk="1" latinLnBrk="0" hangingPunct="1">
        <a:spcBef>
          <a:spcPts val="751"/>
        </a:spcBef>
        <a:spcAft>
          <a:spcPts val="0"/>
        </a:spcAft>
        <a:buClr>
          <a:schemeClr val="tx2"/>
        </a:buClr>
        <a:buSzPct val="85000"/>
        <a:buFont typeface="Arial" pitchFamily="34" charset="0"/>
        <a:buNone/>
        <a:defRPr sz="1500" kern="1200" baseline="0">
          <a:solidFill>
            <a:schemeClr val="tx1"/>
          </a:solidFill>
          <a:latin typeface="Source Sans Pro"/>
          <a:ea typeface="+mn-ea"/>
          <a:cs typeface="Source Sans Pro"/>
        </a:defRPr>
      </a:lvl1pPr>
      <a:lvl2pPr marL="132297" indent="-132297" algn="l" defTabSz="685783" rtl="0" eaLnBrk="1" latinLnBrk="0" hangingPunct="1">
        <a:spcBef>
          <a:spcPts val="751"/>
        </a:spcBef>
        <a:spcAft>
          <a:spcPts val="0"/>
        </a:spcAft>
        <a:buClr>
          <a:schemeClr val="tx2"/>
        </a:buClr>
        <a:buSzPct val="100000"/>
        <a:buFont typeface="Arial"/>
        <a:buChar char="•"/>
        <a:defRPr sz="1500" kern="1200" baseline="0">
          <a:solidFill>
            <a:schemeClr val="tx1"/>
          </a:solidFill>
          <a:latin typeface="Source Sans Pro"/>
          <a:ea typeface="+mn-ea"/>
          <a:cs typeface="Source Sans Pro"/>
        </a:defRPr>
      </a:lvl2pPr>
      <a:lvl3pPr marL="272693" indent="-132297" algn="l" defTabSz="685783" rtl="0" eaLnBrk="1" latinLnBrk="0" hangingPunct="1">
        <a:spcBef>
          <a:spcPts val="751"/>
        </a:spcBef>
        <a:spcAft>
          <a:spcPts val="0"/>
        </a:spcAft>
        <a:buClr>
          <a:schemeClr val="tx2"/>
        </a:buClr>
        <a:buSzPct val="100000"/>
        <a:buFont typeface="Arial"/>
        <a:buChar char="•"/>
        <a:defRPr sz="1500" kern="1200" baseline="0">
          <a:solidFill>
            <a:schemeClr val="tx1"/>
          </a:solidFill>
          <a:latin typeface="Source Sans Pro"/>
          <a:ea typeface="+mn-ea"/>
          <a:cs typeface="Source Sans Pro"/>
        </a:defRPr>
      </a:lvl3pPr>
      <a:lvl4pPr marL="407690" indent="-137697" algn="l" defTabSz="685783" rtl="0" eaLnBrk="1" latinLnBrk="0" hangingPunct="1">
        <a:spcBef>
          <a:spcPts val="751"/>
        </a:spcBef>
        <a:spcAft>
          <a:spcPts val="0"/>
        </a:spcAft>
        <a:buClr>
          <a:schemeClr val="tx2"/>
        </a:buClr>
        <a:buFont typeface="Arial"/>
        <a:buChar char="•"/>
        <a:defRPr sz="1500" kern="1200" baseline="0">
          <a:solidFill>
            <a:schemeClr val="tx1"/>
          </a:solidFill>
          <a:latin typeface="Source Sans Pro"/>
          <a:ea typeface="+mn-ea"/>
          <a:cs typeface="Source Sans Pro"/>
        </a:defRPr>
      </a:lvl4pPr>
      <a:lvl5pPr marL="537287" indent="-132297" algn="l" defTabSz="685783" rtl="0" eaLnBrk="1" latinLnBrk="0" hangingPunct="1">
        <a:spcBef>
          <a:spcPts val="751"/>
        </a:spcBef>
        <a:spcAft>
          <a:spcPts val="0"/>
        </a:spcAft>
        <a:buClr>
          <a:schemeClr val="tx2"/>
        </a:buClr>
        <a:buSzPct val="100000"/>
        <a:buFont typeface="Arial"/>
        <a:buChar char="•"/>
        <a:defRPr sz="1500" kern="1200" baseline="0">
          <a:solidFill>
            <a:schemeClr val="tx1"/>
          </a:solidFill>
          <a:latin typeface="Source Sans Pro"/>
          <a:ea typeface="+mn-ea"/>
          <a:cs typeface="Source Sans Pro"/>
        </a:defRPr>
      </a:lvl5pPr>
      <a:lvl6pPr marL="269993" indent="-269993" algn="l" defTabSz="685783" rtl="0" eaLnBrk="1" latinLnBrk="0" hangingPunct="1">
        <a:spcBef>
          <a:spcPts val="751"/>
        </a:spcBef>
        <a:buClr>
          <a:schemeClr val="tx2"/>
        </a:buClr>
        <a:buFont typeface="+mj-lt"/>
        <a:buAutoNum type="arabicPeriod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539987" indent="-269993" algn="l" defTabSz="685783" rtl="0" eaLnBrk="1" latinLnBrk="0" hangingPunct="1">
        <a:spcBef>
          <a:spcPts val="751"/>
        </a:spcBef>
        <a:buClr>
          <a:schemeClr val="tx2"/>
        </a:buClr>
        <a:buFont typeface="+mj-lt"/>
        <a:buAutoNum type="arabicPeriod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809980" indent="-269993" algn="l" defTabSz="685783" rtl="0" eaLnBrk="1" latinLnBrk="0" hangingPunct="1">
        <a:spcBef>
          <a:spcPts val="751"/>
        </a:spcBef>
        <a:buClr>
          <a:schemeClr val="tx2"/>
        </a:buClr>
        <a:buFont typeface="+mj-lt"/>
        <a:buAutoNum type="arabicPeriod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1079973" indent="-269993" algn="l" defTabSz="685783" rtl="0" eaLnBrk="1" latinLnBrk="0" hangingPunct="1">
        <a:spcBef>
          <a:spcPts val="751"/>
        </a:spcBef>
        <a:buClr>
          <a:schemeClr val="tx2"/>
        </a:buClr>
        <a:buFont typeface="+mj-lt"/>
        <a:buAutoNum type="arabicPeriod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CustomShape 1"/>
          <p:cNvSpPr/>
          <p:nvPr/>
        </p:nvSpPr>
        <p:spPr>
          <a:xfrm>
            <a:off x="8074440" y="6481440"/>
            <a:ext cx="609480" cy="30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6DB4135B-2D06-4FF7-BF93-3CC6FE186CE1}" type="slidenum">
              <a:rPr lang="de-DE" sz="1400" strike="noStrike" spc="-1">
                <a:solidFill>
                  <a:srgbClr val="86846B"/>
                </a:solidFill>
                <a:uFill>
                  <a:solidFill>
                    <a:srgbClr val="FFFFFF"/>
                  </a:solidFill>
                </a:uFill>
                <a:latin typeface="Source Sans Pro"/>
                <a:ea typeface="DejaVu Sans"/>
              </a:rPr>
              <a:t>1</a:t>
            </a:fld>
            <a:endParaRPr lang="de-DE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8" name="CustomShape 2"/>
          <p:cNvSpPr/>
          <p:nvPr/>
        </p:nvSpPr>
        <p:spPr>
          <a:xfrm>
            <a:off x="0" y="-10080"/>
            <a:ext cx="9141120" cy="2462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20685E2-558F-9F48-B0D3-221173BEBDE3}"/>
              </a:ext>
            </a:extLst>
          </p:cNvPr>
          <p:cNvSpPr txBox="1"/>
          <p:nvPr/>
        </p:nvSpPr>
        <p:spPr>
          <a:xfrm>
            <a:off x="563733" y="763480"/>
            <a:ext cx="4255696" cy="52829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de-DE" sz="2000" b="1" dirty="0">
                <a:solidFill>
                  <a:srgbClr val="0068B4"/>
                </a:solidFill>
              </a:rPr>
              <a:t>Unsere Agrarlandschaft ist bedroht:</a:t>
            </a:r>
          </a:p>
          <a:p>
            <a:endParaRPr lang="de-DE" sz="2000" dirty="0"/>
          </a:p>
          <a:p>
            <a:r>
              <a:rPr lang="de-DE" dirty="0"/>
              <a:t>Klimakrise, Artensterben, ausgelaugte Böden …</a:t>
            </a:r>
          </a:p>
          <a:p>
            <a:endParaRPr lang="de-DE" dirty="0"/>
          </a:p>
          <a:p>
            <a:r>
              <a:rPr lang="de-DE" dirty="0"/>
              <a:t>Es fehlt an Lebensräumen für unsere Arten.</a:t>
            </a:r>
          </a:p>
          <a:p>
            <a:endParaRPr lang="de-DE" sz="2000" b="1" dirty="0">
              <a:solidFill>
                <a:srgbClr val="0068B4"/>
              </a:solidFill>
            </a:endParaRPr>
          </a:p>
          <a:p>
            <a:endParaRPr lang="de-DE" sz="2000" b="1" dirty="0">
              <a:solidFill>
                <a:srgbClr val="0068B4"/>
              </a:solidFill>
            </a:endParaRPr>
          </a:p>
          <a:p>
            <a:r>
              <a:rPr lang="de-DE" sz="2000" b="1" dirty="0">
                <a:solidFill>
                  <a:srgbClr val="0068B4"/>
                </a:solidFill>
              </a:rPr>
              <a:t>Es kann etwas getan werden:</a:t>
            </a:r>
          </a:p>
          <a:p>
            <a:endParaRPr lang="de-DE" sz="2000" dirty="0"/>
          </a:p>
          <a:p>
            <a:r>
              <a:rPr lang="de-DE" dirty="0">
                <a:ea typeface="Source Sans Pro SemiBold" panose="020B0503030403020204" pitchFamily="34" charset="0"/>
              </a:rPr>
              <a:t>60% der Landwirtschaftsflächen in Deutschland sind verpachtet.</a:t>
            </a:r>
          </a:p>
          <a:p>
            <a:pPr>
              <a:spcBef>
                <a:spcPts val="900"/>
              </a:spcBef>
            </a:pPr>
            <a:r>
              <a:rPr lang="de-DE" b="0" dirty="0">
                <a:solidFill>
                  <a:schemeClr val="tx1"/>
                </a:solidFill>
              </a:rPr>
              <a:t>Kommunen und Kirchen als Eigentümerinnen landwirtschaftlicher Flächen können sich </a:t>
            </a:r>
            <a:r>
              <a:rPr lang="de-DE" b="1" dirty="0">
                <a:solidFill>
                  <a:schemeClr val="tx1"/>
                </a:solidFill>
              </a:rPr>
              <a:t>aktiv für eine nachhaltige Flächenbewirtschaftung </a:t>
            </a:r>
            <a:r>
              <a:rPr lang="de-DE" b="0" dirty="0">
                <a:solidFill>
                  <a:schemeClr val="tx1"/>
                </a:solidFill>
              </a:rPr>
              <a:t>einsetzen.</a:t>
            </a:r>
          </a:p>
          <a:p>
            <a:endParaRPr lang="de-DE" sz="2000" dirty="0">
              <a:ea typeface="Source Sans Pro SemiBold" panose="020B0503030403020204" pitchFamily="34" charset="0"/>
            </a:endParaRPr>
          </a:p>
        </p:txBody>
      </p:sp>
      <p:pic>
        <p:nvPicPr>
          <p:cNvPr id="5" name="Grafik 4" descr="Ein Bild, das Himmel, draußen, Natur, einfach enthält.&#10;&#10;Automatisch generierte Beschreibung">
            <a:extLst>
              <a:ext uri="{FF2B5EF4-FFF2-40B4-BE49-F238E27FC236}">
                <a16:creationId xmlns:a16="http://schemas.microsoft.com/office/drawing/2014/main" id="{45216E09-33F8-C209-6B9B-ADF51CAEDA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4" r="-801" b="-105"/>
          <a:stretch/>
        </p:blipFill>
        <p:spPr>
          <a:xfrm>
            <a:off x="5057830" y="763480"/>
            <a:ext cx="3522437" cy="2079328"/>
          </a:xfrm>
          <a:prstGeom prst="rect">
            <a:avLst/>
          </a:prstGeom>
        </p:spPr>
      </p:pic>
      <p:pic>
        <p:nvPicPr>
          <p:cNvPr id="8" name="Grafik 7" descr="Ein Bild, das Gras, draußen, Himmel, Feld enthält.&#10;&#10;Automatisch generierte Beschreibung">
            <a:extLst>
              <a:ext uri="{FF2B5EF4-FFF2-40B4-BE49-F238E27FC236}">
                <a16:creationId xmlns:a16="http://schemas.microsoft.com/office/drawing/2014/main" id="{762F6877-4C1B-56D1-44F6-2C7431837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830" y="3293613"/>
            <a:ext cx="3522437" cy="222663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B57B861-2F1B-512C-C412-2A8B041E4A8C}"/>
              </a:ext>
            </a:extLst>
          </p:cNvPr>
          <p:cNvSpPr txBox="1"/>
          <p:nvPr/>
        </p:nvSpPr>
        <p:spPr>
          <a:xfrm>
            <a:off x="7753348" y="5305633"/>
            <a:ext cx="9942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rgbClr val="FFFFFF"/>
                </a:solidFill>
              </a:rPr>
              <a:t>Frank Gottwald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0B36C22-DD88-A4C9-FECF-156769493835}"/>
              </a:ext>
            </a:extLst>
          </p:cNvPr>
          <p:cNvSpPr txBox="1"/>
          <p:nvPr/>
        </p:nvSpPr>
        <p:spPr>
          <a:xfrm>
            <a:off x="7753347" y="2632643"/>
            <a:ext cx="9942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rgbClr val="FFFFFF"/>
                </a:solidFill>
              </a:rPr>
              <a:t>Frank Gottwald</a:t>
            </a:r>
          </a:p>
        </p:txBody>
      </p:sp>
    </p:spTree>
    <p:extLst>
      <p:ext uri="{BB962C8B-B14F-4D97-AF65-F5344CB8AC3E}">
        <p14:creationId xmlns:p14="http://schemas.microsoft.com/office/powerpoint/2010/main" val="26386344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727FEF2B-4843-4EB7-8016-FCA8AEA36A20}"/>
              </a:ext>
            </a:extLst>
          </p:cNvPr>
          <p:cNvSpPr/>
          <p:nvPr/>
        </p:nvSpPr>
        <p:spPr>
          <a:xfrm>
            <a:off x="0" y="-10015"/>
            <a:ext cx="9144000" cy="2490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E0A8681C-DFDD-CE70-CD55-9726181BEE6B}"/>
              </a:ext>
            </a:extLst>
          </p:cNvPr>
          <p:cNvSpPr txBox="1">
            <a:spLocks/>
          </p:cNvSpPr>
          <p:nvPr/>
        </p:nvSpPr>
        <p:spPr>
          <a:xfrm>
            <a:off x="667813" y="90867"/>
            <a:ext cx="8229600" cy="9906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-75" baseline="0">
                <a:solidFill>
                  <a:schemeClr val="tx2"/>
                </a:solidFill>
                <a:latin typeface="Source Sans Pro"/>
                <a:ea typeface="+mj-ea"/>
                <a:cs typeface="Source Sans Pro"/>
              </a:defRPr>
            </a:lvl1pPr>
          </a:lstStyle>
          <a:p>
            <a:r>
              <a:rPr lang="de-DE" dirty="0"/>
              <a:t>„Fairpachten“ hilft dabei …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3B68604-E875-2751-DE22-459C0445BCDD}"/>
              </a:ext>
            </a:extLst>
          </p:cNvPr>
          <p:cNvSpPr txBox="1"/>
          <p:nvPr/>
        </p:nvSpPr>
        <p:spPr>
          <a:xfrm>
            <a:off x="667813" y="1378407"/>
            <a:ext cx="8046898" cy="174544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spcBef>
                <a:spcPts val="900"/>
              </a:spcBef>
            </a:pPr>
            <a:r>
              <a:rPr lang="de-DE" sz="2000" dirty="0"/>
              <a:t>Das Projekt Fairpachten der NABU-Stiftung Nationales Naturerbe </a:t>
            </a:r>
            <a:r>
              <a:rPr lang="de-DE" sz="2000" b="1" dirty="0"/>
              <a:t>berät kostenlos und persönlich Verpächter/innen von Landwirtschaftsflächen </a:t>
            </a:r>
            <a:r>
              <a:rPr lang="de-DE" sz="2000" dirty="0"/>
              <a:t>(Kommunen, Kirchen und Privatpersonen): </a:t>
            </a:r>
          </a:p>
          <a:p>
            <a:pPr>
              <a:spcBef>
                <a:spcPts val="900"/>
              </a:spcBef>
            </a:pPr>
            <a:endParaRPr lang="de-DE" sz="400" dirty="0"/>
          </a:p>
          <a:p>
            <a:pPr marL="342900" indent="-3429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de-DE" sz="2000" dirty="0"/>
              <a:t>Welche Naturschutzmaßnahmen sind auf welchen Flächen sinnvoll</a:t>
            </a:r>
          </a:p>
          <a:p>
            <a:pPr marL="342900" indent="-3429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de-DE" sz="2000" dirty="0"/>
              <a:t>Wie können diese im Pachtvertrag vereinbart werden?</a:t>
            </a:r>
          </a:p>
          <a:p>
            <a:pPr marL="342900" indent="-342900"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de-DE" sz="2000" dirty="0"/>
          </a:p>
          <a:p>
            <a:pPr>
              <a:spcBef>
                <a:spcPts val="900"/>
              </a:spcBef>
            </a:pPr>
            <a:br>
              <a:rPr lang="de-DE" sz="2000" b="0" dirty="0">
                <a:solidFill>
                  <a:schemeClr val="tx1"/>
                </a:solidFill>
              </a:rPr>
            </a:br>
            <a:br>
              <a:rPr lang="de-DE" sz="2000" b="0" dirty="0">
                <a:solidFill>
                  <a:schemeClr val="tx1"/>
                </a:solidFill>
              </a:rPr>
            </a:br>
            <a:endParaRPr lang="de-DE" sz="2000" dirty="0"/>
          </a:p>
        </p:txBody>
      </p:sp>
      <p:pic>
        <p:nvPicPr>
          <p:cNvPr id="13" name="Grafik 12" descr="Ein Bild, das Gras, draußen, Person, Mann enthält.&#10;&#10;Automatisch generierte Beschreibung">
            <a:extLst>
              <a:ext uri="{FF2B5EF4-FFF2-40B4-BE49-F238E27FC236}">
                <a16:creationId xmlns:a16="http://schemas.microsoft.com/office/drawing/2014/main" id="{75CCF994-41AD-9D3D-787F-9203205A9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068" y="3883700"/>
            <a:ext cx="2488153" cy="1658989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E4795437-2E6B-372F-EF3D-0F4124FEE20A}"/>
              </a:ext>
            </a:extLst>
          </p:cNvPr>
          <p:cNvSpPr txBox="1"/>
          <p:nvPr/>
        </p:nvSpPr>
        <p:spPr>
          <a:xfrm>
            <a:off x="8048023" y="5390190"/>
            <a:ext cx="718477" cy="152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t>Sabrina von der Heiden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7B361B20-1521-0190-8903-1DFBCD6035C1}"/>
              </a:ext>
            </a:extLst>
          </p:cNvPr>
          <p:cNvGrpSpPr/>
          <p:nvPr/>
        </p:nvGrpSpPr>
        <p:grpSpPr>
          <a:xfrm>
            <a:off x="469779" y="3890447"/>
            <a:ext cx="2593895" cy="1704553"/>
            <a:chOff x="269078" y="1999377"/>
            <a:chExt cx="2593895" cy="1704553"/>
          </a:xfrm>
        </p:grpSpPr>
        <p:pic>
          <p:nvPicPr>
            <p:cNvPr id="18" name="Grafik 17" descr="Ein Bild, das Gras, draußen, Himmel, Person enthält.&#10;&#10;Automatisch generierte Beschreibung">
              <a:extLst>
                <a:ext uri="{FF2B5EF4-FFF2-40B4-BE49-F238E27FC236}">
                  <a16:creationId xmlns:a16="http://schemas.microsoft.com/office/drawing/2014/main" id="{FCA9452A-5FA1-E463-6F0B-16DC4EF9F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78" y="1999377"/>
              <a:ext cx="2534478" cy="1689413"/>
            </a:xfrm>
            <a:prstGeom prst="rect">
              <a:avLst/>
            </a:prstGeom>
          </p:spPr>
        </p:pic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4211B70C-D59F-683D-237E-3AA924C56843}"/>
                </a:ext>
              </a:extLst>
            </p:cNvPr>
            <p:cNvSpPr txBox="1"/>
            <p:nvPr/>
          </p:nvSpPr>
          <p:spPr>
            <a:xfrm>
              <a:off x="2217970" y="3560301"/>
              <a:ext cx="645003" cy="143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500" baseline="30000" dirty="0">
                  <a:solidFill>
                    <a:srgbClr val="FFFFFF"/>
                  </a:solidFill>
                </a:rPr>
                <a:t>Sabrina von der Heiden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A4E4156D-A314-7BCC-C376-4B0624E2AA02}"/>
              </a:ext>
            </a:extLst>
          </p:cNvPr>
          <p:cNvGrpSpPr/>
          <p:nvPr/>
        </p:nvGrpSpPr>
        <p:grpSpPr>
          <a:xfrm>
            <a:off x="3351964" y="3883700"/>
            <a:ext cx="2593537" cy="1711300"/>
            <a:chOff x="269436" y="4022306"/>
            <a:chExt cx="2593537" cy="1711300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767EBCC0-D11C-0567-5C6D-ED986C5B2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9436" y="4022306"/>
              <a:ext cx="2534120" cy="1689413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8C3FE642-EB92-3AA7-92C7-E71AF196A294}"/>
                </a:ext>
              </a:extLst>
            </p:cNvPr>
            <p:cNvSpPr txBox="1"/>
            <p:nvPr/>
          </p:nvSpPr>
          <p:spPr>
            <a:xfrm>
              <a:off x="2424399" y="5589977"/>
              <a:ext cx="438574" cy="143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500" baseline="30000">
                  <a:solidFill>
                    <a:srgbClr val="FFFFFF"/>
                  </a:solidFill>
                </a:rPr>
                <a:t>Kevin Neitzel</a:t>
              </a:r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8004D89E-3ABE-9DC4-250F-A9D5339590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380972"/>
            <a:ext cx="1212602" cy="69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078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BU-Design">
  <a:themeElements>
    <a:clrScheme name="NABU Farben">
      <a:dk1>
        <a:srgbClr val="292934"/>
      </a:dk1>
      <a:lt1>
        <a:srgbClr val="FFFFFF"/>
      </a:lt1>
      <a:dk2>
        <a:srgbClr val="0068B4"/>
      </a:dk2>
      <a:lt2>
        <a:srgbClr val="E3E2D4"/>
      </a:lt2>
      <a:accent1>
        <a:srgbClr val="008143"/>
      </a:accent1>
      <a:accent2>
        <a:srgbClr val="76B828"/>
      </a:accent2>
      <a:accent3>
        <a:srgbClr val="DD042D"/>
      </a:accent3>
      <a:accent4>
        <a:srgbClr val="EF7C00"/>
      </a:accent4>
      <a:accent5>
        <a:srgbClr val="FFCC00"/>
      </a:accent5>
      <a:accent6>
        <a:srgbClr val="86846B"/>
      </a:accent6>
      <a:hlink>
        <a:srgbClr val="003560"/>
      </a:hlink>
      <a:folHlink>
        <a:srgbClr val="800080"/>
      </a:folHlink>
    </a:clrScheme>
    <a:fontScheme name="NABU-Schrift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>
    <a:txDef>
      <a:spPr/>
      <a:bodyPr vert="horz" lIns="0" tIns="0" rIns="0" bIns="0" rtlCol="0">
        <a:noAutofit/>
      </a:bodyPr>
      <a:lstStyle>
        <a:defPPr marL="457200" indent="-457200">
          <a:spcBef>
            <a:spcPts val="900"/>
          </a:spcBef>
          <a:buFont typeface="Arial" panose="020B0604020202020204" pitchFamily="34" charset="0"/>
          <a:buChar char="•"/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Zugriff xmlns="26472bdb-d277-439d-962e-6697baf97f9a">
      <UserInfo>
        <DisplayName/>
        <AccountId xsi:nil="true"/>
        <AccountType/>
      </UserInfo>
    </Zugriff>
    <lcf76f155ced4ddcb4097134ff3c332f xmlns="26472bdb-d277-439d-962e-6697baf97f9a">
      <Terms xmlns="http://schemas.microsoft.com/office/infopath/2007/PartnerControls"/>
    </lcf76f155ced4ddcb4097134ff3c332f>
    <TaxCatchAll xmlns="91751a59-8260-486f-a162-fcb34854c88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3E80DB233F15843B334D307848C556A" ma:contentTypeVersion="17" ma:contentTypeDescription="Ein neues Dokument erstellen." ma:contentTypeScope="" ma:versionID="b3338cae5861780e0c877ac7038d00ec">
  <xsd:schema xmlns:xsd="http://www.w3.org/2001/XMLSchema" xmlns:xs="http://www.w3.org/2001/XMLSchema" xmlns:p="http://schemas.microsoft.com/office/2006/metadata/properties" xmlns:ns2="26472bdb-d277-439d-962e-6697baf97f9a" xmlns:ns3="91751a59-8260-486f-a162-fcb34854c886" targetNamespace="http://schemas.microsoft.com/office/2006/metadata/properties" ma:root="true" ma:fieldsID="b12b42998992c123aabd095de1af496a" ns2:_="" ns3:_="">
    <xsd:import namespace="26472bdb-d277-439d-962e-6697baf97f9a"/>
    <xsd:import namespace="91751a59-8260-486f-a162-fcb34854c8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Zugriff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472bdb-d277-439d-962e-6697baf97f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Zugriff" ma:index="20" nillable="true" ma:displayName="Zugriff" ma:list="UserInfo" ma:SearchPeopleOnly="false" ma:SharePointGroup="0" ma:internalName="Zugriff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ildmarkierungen" ma:readOnly="false" ma:fieldId="{5cf76f15-5ced-4ddc-b409-7134ff3c332f}" ma:taxonomyMulti="true" ma:sspId="9a8b0a28-ee97-45fc-afcb-b96f12bd57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751a59-8260-486f-a162-fcb34854c88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4118db0-89fd-41b5-a410-17f025a0028a}" ma:internalName="TaxCatchAll" ma:showField="CatchAllData" ma:web="91751a59-8260-486f-a162-fcb34854c8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AFB452-3893-4AD9-87EB-4662A5E2023F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91751a59-8260-486f-a162-fcb34854c886"/>
    <ds:schemaRef ds:uri="26472bdb-d277-439d-962e-6697baf97f9a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F3C4BA8-0576-490B-97AC-28401392FCE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5717B04-D67F-4F64-9897-471E02DBDB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472bdb-d277-439d-962e-6697baf97f9a"/>
    <ds:schemaRef ds:uri="91751a59-8260-486f-a162-fcb34854c8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114</Words>
  <Application>Microsoft Office PowerPoint</Application>
  <PresentationFormat>Bildschirmpräsentation (4:3)</PresentationFormat>
  <Paragraphs>26</Paragraphs>
  <Slides>2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6" baseType="lpstr">
      <vt:lpstr>Arial</vt:lpstr>
      <vt:lpstr>Calibri</vt:lpstr>
      <vt:lpstr>Source Sans Pro</vt:lpstr>
      <vt:lpstr>NABU-Design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Fairpachten</dc:title>
  <dc:creator>mrichter</dc:creator>
  <cp:lastModifiedBy>Karoline Brandt</cp:lastModifiedBy>
  <cp:revision>203</cp:revision>
  <cp:lastPrinted>2022-08-08T17:56:35Z</cp:lastPrinted>
  <dcterms:created xsi:type="dcterms:W3CDTF">2018-10-17T09:08:55Z</dcterms:created>
  <dcterms:modified xsi:type="dcterms:W3CDTF">2023-03-08T14:03:59Z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31290700</vt:r8>
  </property>
  <property fmtid="{D5CDD505-2E9C-101B-9397-08002B2CF9AE}" pid="3" name="ContentTypeId">
    <vt:lpwstr>0x01010053E80DB233F15843B334D307848C556A</vt:lpwstr>
  </property>
  <property fmtid="{D5CDD505-2E9C-101B-9397-08002B2CF9AE}" pid="4" name="MediaServiceImageTags">
    <vt:lpwstr/>
  </property>
</Properties>
</file>